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omments/modernComment_10B_FD450A63.xml" ContentType="application/vnd.ms-powerpoint.comments+xml"/>
  <Override PartName="/ppt/comments/modernComment_112_8F922031.xml" ContentType="application/vnd.ms-powerpoint.comments+xml"/>
  <Override PartName="/ppt/comments/modernComment_115_B724ADD7.xml" ContentType="application/vnd.ms-powerpoint.comments+xml"/>
  <Override PartName="/ppt/comments/modernComment_117_7233FD81.xml" ContentType="application/vnd.ms-powerpoint.comment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omments/modernComment_118_99DAC93D.xml" ContentType="application/vnd.ms-powerpoint.comments+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7"/>
  </p:notesMasterIdLst>
  <p:sldIdLst>
    <p:sldId id="256" r:id="rId2"/>
    <p:sldId id="257" r:id="rId3"/>
    <p:sldId id="258" r:id="rId4"/>
    <p:sldId id="259" r:id="rId5"/>
    <p:sldId id="260" r:id="rId6"/>
    <p:sldId id="261" r:id="rId7"/>
    <p:sldId id="267" r:id="rId8"/>
    <p:sldId id="265" r:id="rId9"/>
    <p:sldId id="263" r:id="rId10"/>
    <p:sldId id="264" r:id="rId11"/>
    <p:sldId id="262" r:id="rId12"/>
    <p:sldId id="266"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2"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286B028-6C04-C43D-CD50-EF5EDC7B18C7}" name="Meagan Harmon" initials="MH" userId="S::mharmon@l-nutra.com::806f6a73-0b14-4ca5-8607-00facc7467f7" providerId="AD"/>
  <p188:author id="{1E71A08F-B7C6-1482-306E-4D404A393AFB}" name="Shyler Landry" initials="SL" userId="S::slandry@l-nutra.com::6b483df0-df46-4616-b01e-46c7631201d5" providerId="AD"/>
  <p188:author id="{EF7349E2-F9F7-4DC7-4823-47ABB9FD5197}" name="Alfonso Lourido" initials="AL" userId="S::alourido@l-nutra.com::71d4d01d-dbdd-4d9a-9c1a-b8b13cbbf502"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78A14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546DED8-2A19-AE04-0F9D-9852B032C2A9}" v="49" dt="2024-05-21T19:46:46.22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8/10/relationships/authors" Targe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yler Landry" userId="S::slandry@l-nutra.com::6b483df0-df46-4616-b01e-46c7631201d5" providerId="AD" clId="Web-{1549A7FD-303B-2526-7469-7241F99FB024}"/>
    <pc:docChg chg="mod">
      <pc:chgData name="Shyler Landry" userId="S::slandry@l-nutra.com::6b483df0-df46-4616-b01e-46c7631201d5" providerId="AD" clId="Web-{1549A7FD-303B-2526-7469-7241F99FB024}" dt="2024-04-18T19:58:20.100" v="1"/>
      <pc:docMkLst>
        <pc:docMk/>
      </pc:docMkLst>
      <pc:sldChg chg="addCm">
        <pc:chgData name="Shyler Landry" userId="S::slandry@l-nutra.com::6b483df0-df46-4616-b01e-46c7631201d5" providerId="AD" clId="Web-{1549A7FD-303B-2526-7469-7241F99FB024}" dt="2024-04-18T19:58:20.100" v="1"/>
        <pc:sldMkLst>
          <pc:docMk/>
          <pc:sldMk cId="109857222" sldId="256"/>
        </pc:sldMkLst>
        <pc:extLst>
          <p:ext xmlns:p="http://schemas.openxmlformats.org/presentationml/2006/main" uri="{D6D511B9-2390-475A-947B-AFAB55BFBCF1}">
            <pc226:cmChg xmlns:pc226="http://schemas.microsoft.com/office/powerpoint/2022/06/main/command" chg="add">
              <pc226:chgData name="Shyler Landry" userId="S::slandry@l-nutra.com::6b483df0-df46-4616-b01e-46c7631201d5" providerId="AD" clId="Web-{1549A7FD-303B-2526-7469-7241F99FB024}" dt="2024-04-18T19:58:20.100" v="1"/>
              <pc2:cmMkLst xmlns:pc2="http://schemas.microsoft.com/office/powerpoint/2019/9/main/command">
                <pc:docMk/>
                <pc:sldMk cId="109857222" sldId="256"/>
                <pc2:cmMk id="{85D66D1B-58E6-4D48-AE50-98136A552553}"/>
              </pc2:cmMkLst>
            </pc226:cmChg>
          </p:ext>
        </pc:extLst>
      </pc:sldChg>
    </pc:docChg>
  </pc:docChgLst>
  <pc:docChgLst>
    <pc:chgData name="Meagan Harmon" userId="S::mharmon@l-nutra.com::806f6a73-0b14-4ca5-8607-00facc7467f7" providerId="AD" clId="Web-{7546DED8-2A19-AE04-0F9D-9852B032C2A9}"/>
    <pc:docChg chg="modSld">
      <pc:chgData name="Meagan Harmon" userId="S::mharmon@l-nutra.com::806f6a73-0b14-4ca5-8607-00facc7467f7" providerId="AD" clId="Web-{7546DED8-2A19-AE04-0F9D-9852B032C2A9}" dt="2024-05-21T19:47:25.051" v="635"/>
      <pc:docMkLst>
        <pc:docMk/>
      </pc:docMkLst>
      <pc:sldChg chg="modSp modNotes">
        <pc:chgData name="Meagan Harmon" userId="S::mharmon@l-nutra.com::806f6a73-0b14-4ca5-8607-00facc7467f7" providerId="AD" clId="Web-{7546DED8-2A19-AE04-0F9D-9852B032C2A9}" dt="2024-05-21T19:47:25.051" v="635"/>
        <pc:sldMkLst>
          <pc:docMk/>
          <pc:sldMk cId="360969401" sldId="282"/>
        </pc:sldMkLst>
        <pc:spChg chg="mod">
          <ac:chgData name="Meagan Harmon" userId="S::mharmon@l-nutra.com::806f6a73-0b14-4ca5-8607-00facc7467f7" providerId="AD" clId="Web-{7546DED8-2A19-AE04-0F9D-9852B032C2A9}" dt="2024-05-21T19:46:45.456" v="527" actId="20577"/>
          <ac:spMkLst>
            <pc:docMk/>
            <pc:sldMk cId="360969401" sldId="282"/>
            <ac:spMk id="8" creationId="{C90CE076-0A14-C94F-2BC6-0A9979779488}"/>
          </ac:spMkLst>
        </pc:spChg>
      </pc:sldChg>
    </pc:docChg>
  </pc:docChgLst>
  <pc:docChgLst>
    <pc:chgData name="Meagan Harmon" userId="S::mharmon@l-nutra.com::806f6a73-0b14-4ca5-8607-00facc7467f7" providerId="AD" clId="Web-{5178F643-3DFC-C3CF-39FC-0603BEE2BF27}"/>
    <pc:docChg chg="mod">
      <pc:chgData name="Meagan Harmon" userId="S::mharmon@l-nutra.com::806f6a73-0b14-4ca5-8607-00facc7467f7" providerId="AD" clId="Web-{5178F643-3DFC-C3CF-39FC-0603BEE2BF27}" dt="2024-05-10T19:33:48.377" v="7"/>
      <pc:docMkLst>
        <pc:docMk/>
      </pc:docMkLst>
      <pc:sldChg chg="addCm">
        <pc:chgData name="Meagan Harmon" userId="S::mharmon@l-nutra.com::806f6a73-0b14-4ca5-8607-00facc7467f7" providerId="AD" clId="Web-{5178F643-3DFC-C3CF-39FC-0603BEE2BF27}" dt="2024-05-10T19:32:56.830" v="6"/>
        <pc:sldMkLst>
          <pc:docMk/>
          <pc:sldMk cId="4249160291" sldId="267"/>
        </pc:sldMkLst>
        <pc:extLst>
          <p:ext xmlns:p="http://schemas.openxmlformats.org/presentationml/2006/main" uri="{D6D511B9-2390-475A-947B-AFAB55BFBCF1}">
            <pc226:cmChg xmlns:pc226="http://schemas.microsoft.com/office/powerpoint/2022/06/main/command" chg="add">
              <pc226:chgData name="Meagan Harmon" userId="S::mharmon@l-nutra.com::806f6a73-0b14-4ca5-8607-00facc7467f7" providerId="AD" clId="Web-{5178F643-3DFC-C3CF-39FC-0603BEE2BF27}" dt="2024-05-10T19:32:56.830" v="6"/>
              <pc2:cmMkLst xmlns:pc2="http://schemas.microsoft.com/office/powerpoint/2019/9/main/command">
                <pc:docMk/>
                <pc:sldMk cId="4249160291" sldId="267"/>
                <pc2:cmMk id="{4FBAA629-C5F0-40D8-80A0-1A582F0E4573}"/>
              </pc2:cmMkLst>
            </pc226:cmChg>
          </p:ext>
        </pc:extLst>
      </pc:sldChg>
      <pc:sldChg chg="addCm">
        <pc:chgData name="Meagan Harmon" userId="S::mharmon@l-nutra.com::806f6a73-0b14-4ca5-8607-00facc7467f7" providerId="AD" clId="Web-{5178F643-3DFC-C3CF-39FC-0603BEE2BF27}" dt="2024-05-10T19:32:41.111" v="5"/>
        <pc:sldMkLst>
          <pc:docMk/>
          <pc:sldMk cId="2773665640" sldId="268"/>
        </pc:sldMkLst>
        <pc:extLst>
          <p:ext xmlns:p="http://schemas.openxmlformats.org/presentationml/2006/main" uri="{D6D511B9-2390-475A-947B-AFAB55BFBCF1}">
            <pc226:cmChg xmlns:pc226="http://schemas.microsoft.com/office/powerpoint/2022/06/main/command" chg="add">
              <pc226:chgData name="Meagan Harmon" userId="S::mharmon@l-nutra.com::806f6a73-0b14-4ca5-8607-00facc7467f7" providerId="AD" clId="Web-{5178F643-3DFC-C3CF-39FC-0603BEE2BF27}" dt="2024-05-10T19:32:41.111" v="5"/>
              <pc2:cmMkLst xmlns:pc2="http://schemas.microsoft.com/office/powerpoint/2019/9/main/command">
                <pc:docMk/>
                <pc:sldMk cId="2773665640" sldId="268"/>
                <pc2:cmMk id="{90096B00-CFAE-4EF9-AB7D-E9B98790DAAB}"/>
              </pc2:cmMkLst>
            </pc226:cmChg>
          </p:ext>
        </pc:extLst>
      </pc:sldChg>
      <pc:sldChg chg="addCm">
        <pc:chgData name="Meagan Harmon" userId="S::mharmon@l-nutra.com::806f6a73-0b14-4ca5-8607-00facc7467f7" providerId="AD" clId="Web-{5178F643-3DFC-C3CF-39FC-0603BEE2BF27}" dt="2024-05-10T19:29:44.782" v="1"/>
        <pc:sldMkLst>
          <pc:docMk/>
          <pc:sldMk cId="2408718385" sldId="274"/>
        </pc:sldMkLst>
        <pc:extLst>
          <p:ext xmlns:p="http://schemas.openxmlformats.org/presentationml/2006/main" uri="{D6D511B9-2390-475A-947B-AFAB55BFBCF1}">
            <pc226:cmChg xmlns:pc226="http://schemas.microsoft.com/office/powerpoint/2022/06/main/command" chg="add">
              <pc226:chgData name="Meagan Harmon" userId="S::mharmon@l-nutra.com::806f6a73-0b14-4ca5-8607-00facc7467f7" providerId="AD" clId="Web-{5178F643-3DFC-C3CF-39FC-0603BEE2BF27}" dt="2024-05-10T19:29:44.782" v="1"/>
              <pc2:cmMkLst xmlns:pc2="http://schemas.microsoft.com/office/powerpoint/2019/9/main/command">
                <pc:docMk/>
                <pc:sldMk cId="2408718385" sldId="274"/>
                <pc2:cmMk id="{387E4D7A-22BE-4674-A1D6-731B6E70FB9D}"/>
              </pc2:cmMkLst>
            </pc226:cmChg>
          </p:ext>
        </pc:extLst>
      </pc:sldChg>
      <pc:sldChg chg="addCm">
        <pc:chgData name="Meagan Harmon" userId="S::mharmon@l-nutra.com::806f6a73-0b14-4ca5-8607-00facc7467f7" providerId="AD" clId="Web-{5178F643-3DFC-C3CF-39FC-0603BEE2BF27}" dt="2024-05-10T19:30:17.892" v="2"/>
        <pc:sldMkLst>
          <pc:docMk/>
          <pc:sldMk cId="3072634327" sldId="277"/>
        </pc:sldMkLst>
        <pc:extLst>
          <p:ext xmlns:p="http://schemas.openxmlformats.org/presentationml/2006/main" uri="{D6D511B9-2390-475A-947B-AFAB55BFBCF1}">
            <pc226:cmChg xmlns:pc226="http://schemas.microsoft.com/office/powerpoint/2022/06/main/command" chg="add">
              <pc226:chgData name="Meagan Harmon" userId="S::mharmon@l-nutra.com::806f6a73-0b14-4ca5-8607-00facc7467f7" providerId="AD" clId="Web-{5178F643-3DFC-C3CF-39FC-0603BEE2BF27}" dt="2024-05-10T19:30:17.892" v="2"/>
              <pc2:cmMkLst xmlns:pc2="http://schemas.microsoft.com/office/powerpoint/2019/9/main/command">
                <pc:docMk/>
                <pc:sldMk cId="3072634327" sldId="277"/>
                <pc2:cmMk id="{10F53A86-588F-4770-BDBA-70A628C78FC6}"/>
              </pc2:cmMkLst>
            </pc226:cmChg>
          </p:ext>
        </pc:extLst>
      </pc:sldChg>
      <pc:sldChg chg="addCm">
        <pc:chgData name="Meagan Harmon" userId="S::mharmon@l-nutra.com::806f6a73-0b14-4ca5-8607-00facc7467f7" providerId="AD" clId="Web-{5178F643-3DFC-C3CF-39FC-0603BEE2BF27}" dt="2024-05-10T19:31:27.642" v="3"/>
        <pc:sldMkLst>
          <pc:docMk/>
          <pc:sldMk cId="1916009857" sldId="279"/>
        </pc:sldMkLst>
        <pc:extLst>
          <p:ext xmlns:p="http://schemas.openxmlformats.org/presentationml/2006/main" uri="{D6D511B9-2390-475A-947B-AFAB55BFBCF1}">
            <pc226:cmChg xmlns:pc226="http://schemas.microsoft.com/office/powerpoint/2022/06/main/command" chg="add">
              <pc226:chgData name="Meagan Harmon" userId="S::mharmon@l-nutra.com::806f6a73-0b14-4ca5-8607-00facc7467f7" providerId="AD" clId="Web-{5178F643-3DFC-C3CF-39FC-0603BEE2BF27}" dt="2024-05-10T19:31:27.642" v="3"/>
              <pc2:cmMkLst xmlns:pc2="http://schemas.microsoft.com/office/powerpoint/2019/9/main/command">
                <pc:docMk/>
                <pc:sldMk cId="1916009857" sldId="279"/>
                <pc2:cmMk id="{4B572BFF-6449-4DE6-A174-11AE0C5C85BA}"/>
              </pc2:cmMkLst>
            </pc226:cmChg>
          </p:ext>
        </pc:extLst>
      </pc:sldChg>
      <pc:sldChg chg="addCm">
        <pc:chgData name="Meagan Harmon" userId="S::mharmon@l-nutra.com::806f6a73-0b14-4ca5-8607-00facc7467f7" providerId="AD" clId="Web-{5178F643-3DFC-C3CF-39FC-0603BEE2BF27}" dt="2024-05-10T19:32:10.564" v="4"/>
        <pc:sldMkLst>
          <pc:docMk/>
          <pc:sldMk cId="2581252413" sldId="280"/>
        </pc:sldMkLst>
        <pc:extLst>
          <p:ext xmlns:p="http://schemas.openxmlformats.org/presentationml/2006/main" uri="{D6D511B9-2390-475A-947B-AFAB55BFBCF1}">
            <pc226:cmChg xmlns:pc226="http://schemas.microsoft.com/office/powerpoint/2022/06/main/command" chg="add">
              <pc226:chgData name="Meagan Harmon" userId="S::mharmon@l-nutra.com::806f6a73-0b14-4ca5-8607-00facc7467f7" providerId="AD" clId="Web-{5178F643-3DFC-C3CF-39FC-0603BEE2BF27}" dt="2024-05-10T19:32:10.564" v="4"/>
              <pc2:cmMkLst xmlns:pc2="http://schemas.microsoft.com/office/powerpoint/2019/9/main/command">
                <pc:docMk/>
                <pc:sldMk cId="2581252413" sldId="280"/>
                <pc2:cmMk id="{1BA36EC5-4F28-486F-B552-4B4429A3D179}"/>
              </pc2:cmMkLst>
            </pc226:cmChg>
          </p:ext>
        </pc:extLst>
      </pc:sldChg>
      <pc:sldChg chg="addCm">
        <pc:chgData name="Meagan Harmon" userId="S::mharmon@l-nutra.com::806f6a73-0b14-4ca5-8607-00facc7467f7" providerId="AD" clId="Web-{5178F643-3DFC-C3CF-39FC-0603BEE2BF27}" dt="2024-05-10T19:33:48.377" v="7"/>
        <pc:sldMkLst>
          <pc:docMk/>
          <pc:sldMk cId="2272244955" sldId="281"/>
        </pc:sldMkLst>
        <pc:extLst>
          <p:ext xmlns:p="http://schemas.openxmlformats.org/presentationml/2006/main" uri="{D6D511B9-2390-475A-947B-AFAB55BFBCF1}">
            <pc226:cmChg xmlns:pc226="http://schemas.microsoft.com/office/powerpoint/2022/06/main/command" chg="add">
              <pc226:chgData name="Meagan Harmon" userId="S::mharmon@l-nutra.com::806f6a73-0b14-4ca5-8607-00facc7467f7" providerId="AD" clId="Web-{5178F643-3DFC-C3CF-39FC-0603BEE2BF27}" dt="2024-05-10T19:33:48.377" v="7"/>
              <pc2:cmMkLst xmlns:pc2="http://schemas.microsoft.com/office/powerpoint/2019/9/main/command">
                <pc:docMk/>
                <pc:sldMk cId="2272244955" sldId="281"/>
                <pc2:cmMk id="{3F52E425-6926-4CB3-95E3-82880E4D5F48}"/>
              </pc2:cmMkLst>
            </pc226:cmChg>
          </p:ext>
        </pc:extLst>
      </pc:sldChg>
    </pc:docChg>
  </pc:docChgLst>
  <pc:docChgLst>
    <pc:chgData name="Alfonso Lourido" userId="S::alourido@l-nutra.com::71d4d01d-dbdd-4d9a-9c1a-b8b13cbbf502" providerId="AD" clId="Web-{3F80AB02-926F-2763-139D-2B8922F21040}"/>
    <pc:docChg chg="addSld delSld modSld sldOrd">
      <pc:chgData name="Alfonso Lourido" userId="S::alourido@l-nutra.com::71d4d01d-dbdd-4d9a-9c1a-b8b13cbbf502" providerId="AD" clId="Web-{3F80AB02-926F-2763-139D-2B8922F21040}" dt="2024-04-04T21:06:46.303" v="1181"/>
      <pc:docMkLst>
        <pc:docMk/>
      </pc:docMkLst>
      <pc:sldChg chg="addSp delSp modSp">
        <pc:chgData name="Alfonso Lourido" userId="S::alourido@l-nutra.com::71d4d01d-dbdd-4d9a-9c1a-b8b13cbbf502" providerId="AD" clId="Web-{3F80AB02-926F-2763-139D-2B8922F21040}" dt="2024-04-04T15:04:13.388" v="254" actId="20577"/>
        <pc:sldMkLst>
          <pc:docMk/>
          <pc:sldMk cId="2256439332" sldId="257"/>
        </pc:sldMkLst>
        <pc:spChg chg="mod">
          <ac:chgData name="Alfonso Lourido" userId="S::alourido@l-nutra.com::71d4d01d-dbdd-4d9a-9c1a-b8b13cbbf502" providerId="AD" clId="Web-{3F80AB02-926F-2763-139D-2B8922F21040}" dt="2024-04-04T15:03:16.806" v="242"/>
          <ac:spMkLst>
            <pc:docMk/>
            <pc:sldMk cId="2256439332" sldId="257"/>
            <ac:spMk id="3" creationId="{00000000-0000-0000-0000-000000000000}"/>
          </ac:spMkLst>
        </pc:spChg>
        <pc:spChg chg="mod">
          <ac:chgData name="Alfonso Lourido" userId="S::alourido@l-nutra.com::71d4d01d-dbdd-4d9a-9c1a-b8b13cbbf502" providerId="AD" clId="Web-{3F80AB02-926F-2763-139D-2B8922F21040}" dt="2024-04-04T15:04:13.388" v="254" actId="20577"/>
          <ac:spMkLst>
            <pc:docMk/>
            <pc:sldMk cId="2256439332" sldId="257"/>
            <ac:spMk id="8" creationId="{C90CE076-0A14-C94F-2BC6-0A9979779488}"/>
          </ac:spMkLst>
        </pc:spChg>
        <pc:spChg chg="add ord">
          <ac:chgData name="Alfonso Lourido" userId="S::alourido@l-nutra.com::71d4d01d-dbdd-4d9a-9c1a-b8b13cbbf502" providerId="AD" clId="Web-{3F80AB02-926F-2763-139D-2B8922F21040}" dt="2024-04-04T15:02:29.241" v="234"/>
          <ac:spMkLst>
            <pc:docMk/>
            <pc:sldMk cId="2256439332" sldId="257"/>
            <ac:spMk id="9" creationId="{DA668AB0-C508-B2C0-8ABB-F052EA173FD0}"/>
          </ac:spMkLst>
        </pc:spChg>
        <pc:picChg chg="del">
          <ac:chgData name="Alfonso Lourido" userId="S::alourido@l-nutra.com::71d4d01d-dbdd-4d9a-9c1a-b8b13cbbf502" providerId="AD" clId="Web-{3F80AB02-926F-2763-139D-2B8922F21040}" dt="2024-04-04T15:03:04.228" v="240"/>
          <ac:picMkLst>
            <pc:docMk/>
            <pc:sldMk cId="2256439332" sldId="257"/>
            <ac:picMk id="2" creationId="{45237800-38B2-EDAE-F9DE-D87DCED101F8}"/>
          </ac:picMkLst>
        </pc:picChg>
        <pc:picChg chg="del">
          <ac:chgData name="Alfonso Lourido" userId="S::alourido@l-nutra.com::71d4d01d-dbdd-4d9a-9c1a-b8b13cbbf502" providerId="AD" clId="Web-{3F80AB02-926F-2763-139D-2B8922F21040}" dt="2024-04-04T14:28:35.049" v="85"/>
          <ac:picMkLst>
            <pc:docMk/>
            <pc:sldMk cId="2256439332" sldId="257"/>
            <ac:picMk id="4" creationId="{A9608739-D26B-836F-CA14-AAFAE53AE042}"/>
          </ac:picMkLst>
        </pc:picChg>
        <pc:picChg chg="add del mod">
          <ac:chgData name="Alfonso Lourido" userId="S::alourido@l-nutra.com::71d4d01d-dbdd-4d9a-9c1a-b8b13cbbf502" providerId="AD" clId="Web-{3F80AB02-926F-2763-139D-2B8922F21040}" dt="2024-04-04T14:28:13.860" v="80"/>
          <ac:picMkLst>
            <pc:docMk/>
            <pc:sldMk cId="2256439332" sldId="257"/>
            <ac:picMk id="5" creationId="{EFBEAA56-1C28-B10B-770A-8537795D6337}"/>
          </ac:picMkLst>
        </pc:picChg>
        <pc:picChg chg="add mod modCrop">
          <ac:chgData name="Alfonso Lourido" userId="S::alourido@l-nutra.com::71d4d01d-dbdd-4d9a-9c1a-b8b13cbbf502" providerId="AD" clId="Web-{3F80AB02-926F-2763-139D-2B8922F21040}" dt="2024-04-04T14:29:00.161" v="88"/>
          <ac:picMkLst>
            <pc:docMk/>
            <pc:sldMk cId="2256439332" sldId="257"/>
            <ac:picMk id="6" creationId="{A922E303-9F4A-08B8-99E4-9A0930E01E81}"/>
          </ac:picMkLst>
        </pc:picChg>
        <pc:picChg chg="add mod">
          <ac:chgData name="Alfonso Lourido" userId="S::alourido@l-nutra.com::71d4d01d-dbdd-4d9a-9c1a-b8b13cbbf502" providerId="AD" clId="Web-{3F80AB02-926F-2763-139D-2B8922F21040}" dt="2024-04-04T15:03:09.790" v="241" actId="1076"/>
          <ac:picMkLst>
            <pc:docMk/>
            <pc:sldMk cId="2256439332" sldId="257"/>
            <ac:picMk id="11" creationId="{41BE840A-01CC-6424-7FE7-AD5555027E47}"/>
          </ac:picMkLst>
        </pc:picChg>
      </pc:sldChg>
      <pc:sldChg chg="addSp delSp modSp">
        <pc:chgData name="Alfonso Lourido" userId="S::alourido@l-nutra.com::71d4d01d-dbdd-4d9a-9c1a-b8b13cbbf502" providerId="AD" clId="Web-{3F80AB02-926F-2763-139D-2B8922F21040}" dt="2024-04-04T16:50:01.479" v="289" actId="20577"/>
        <pc:sldMkLst>
          <pc:docMk/>
          <pc:sldMk cId="3799558447" sldId="258"/>
        </pc:sldMkLst>
        <pc:spChg chg="mod">
          <ac:chgData name="Alfonso Lourido" userId="S::alourido@l-nutra.com::71d4d01d-dbdd-4d9a-9c1a-b8b13cbbf502" providerId="AD" clId="Web-{3F80AB02-926F-2763-139D-2B8922F21040}" dt="2024-04-04T14:22:33.026" v="71"/>
          <ac:spMkLst>
            <pc:docMk/>
            <pc:sldMk cId="3799558447" sldId="258"/>
            <ac:spMk id="3" creationId="{00000000-0000-0000-0000-000000000000}"/>
          </ac:spMkLst>
        </pc:spChg>
        <pc:spChg chg="add del mod ord">
          <ac:chgData name="Alfonso Lourido" userId="S::alourido@l-nutra.com::71d4d01d-dbdd-4d9a-9c1a-b8b13cbbf502" providerId="AD" clId="Web-{3F80AB02-926F-2763-139D-2B8922F21040}" dt="2024-04-04T14:55:17.588" v="177"/>
          <ac:spMkLst>
            <pc:docMk/>
            <pc:sldMk cId="3799558447" sldId="258"/>
            <ac:spMk id="6" creationId="{C4D3CFCE-E948-5152-3E30-195C70DC455A}"/>
          </ac:spMkLst>
        </pc:spChg>
        <pc:spChg chg="mod">
          <ac:chgData name="Alfonso Lourido" userId="S::alourido@l-nutra.com::71d4d01d-dbdd-4d9a-9c1a-b8b13cbbf502" providerId="AD" clId="Web-{3F80AB02-926F-2763-139D-2B8922F21040}" dt="2024-04-04T16:50:01.479" v="289" actId="20577"/>
          <ac:spMkLst>
            <pc:docMk/>
            <pc:sldMk cId="3799558447" sldId="258"/>
            <ac:spMk id="8" creationId="{C90CE076-0A14-C94F-2BC6-0A9979779488}"/>
          </ac:spMkLst>
        </pc:spChg>
      </pc:sldChg>
      <pc:sldChg chg="addSp delSp modSp">
        <pc:chgData name="Alfonso Lourido" userId="S::alourido@l-nutra.com::71d4d01d-dbdd-4d9a-9c1a-b8b13cbbf502" providerId="AD" clId="Web-{3F80AB02-926F-2763-139D-2B8922F21040}" dt="2024-04-04T16:50:09.183" v="290" actId="20577"/>
        <pc:sldMkLst>
          <pc:docMk/>
          <pc:sldMk cId="189637607" sldId="259"/>
        </pc:sldMkLst>
        <pc:spChg chg="mod">
          <ac:chgData name="Alfonso Lourido" userId="S::alourido@l-nutra.com::71d4d01d-dbdd-4d9a-9c1a-b8b13cbbf502" providerId="AD" clId="Web-{3F80AB02-926F-2763-139D-2B8922F21040}" dt="2024-04-04T14:22:40.948" v="72"/>
          <ac:spMkLst>
            <pc:docMk/>
            <pc:sldMk cId="189637607" sldId="259"/>
            <ac:spMk id="3" creationId="{00000000-0000-0000-0000-000000000000}"/>
          </ac:spMkLst>
        </pc:spChg>
        <pc:spChg chg="add del mod ord">
          <ac:chgData name="Alfonso Lourido" userId="S::alourido@l-nutra.com::71d4d01d-dbdd-4d9a-9c1a-b8b13cbbf502" providerId="AD" clId="Web-{3F80AB02-926F-2763-139D-2B8922F21040}" dt="2024-04-04T14:55:09.275" v="176"/>
          <ac:spMkLst>
            <pc:docMk/>
            <pc:sldMk cId="189637607" sldId="259"/>
            <ac:spMk id="6" creationId="{2C51D839-B50E-CAA7-742F-A49DDCC984CA}"/>
          </ac:spMkLst>
        </pc:spChg>
        <pc:spChg chg="mod">
          <ac:chgData name="Alfonso Lourido" userId="S::alourido@l-nutra.com::71d4d01d-dbdd-4d9a-9c1a-b8b13cbbf502" providerId="AD" clId="Web-{3F80AB02-926F-2763-139D-2B8922F21040}" dt="2024-04-04T16:50:09.183" v="290" actId="20577"/>
          <ac:spMkLst>
            <pc:docMk/>
            <pc:sldMk cId="189637607" sldId="259"/>
            <ac:spMk id="8" creationId="{C90CE076-0A14-C94F-2BC6-0A9979779488}"/>
          </ac:spMkLst>
        </pc:spChg>
        <pc:picChg chg="del">
          <ac:chgData name="Alfonso Lourido" userId="S::alourido@l-nutra.com::71d4d01d-dbdd-4d9a-9c1a-b8b13cbbf502" providerId="AD" clId="Web-{3F80AB02-926F-2763-139D-2B8922F21040}" dt="2024-04-04T14:53:39.395" v="166"/>
          <ac:picMkLst>
            <pc:docMk/>
            <pc:sldMk cId="189637607" sldId="259"/>
            <ac:picMk id="4" creationId="{A9608739-D26B-836F-CA14-AAFAE53AE042}"/>
          </ac:picMkLst>
        </pc:picChg>
        <pc:picChg chg="add del mod ord">
          <ac:chgData name="Alfonso Lourido" userId="S::alourido@l-nutra.com::71d4d01d-dbdd-4d9a-9c1a-b8b13cbbf502" providerId="AD" clId="Web-{3F80AB02-926F-2763-139D-2B8922F21040}" dt="2024-04-04T14:53:24.660" v="162"/>
          <ac:picMkLst>
            <pc:docMk/>
            <pc:sldMk cId="189637607" sldId="259"/>
            <ac:picMk id="7" creationId="{B4656404-F071-8D28-1333-656CCF5AB9C5}"/>
          </ac:picMkLst>
        </pc:picChg>
        <pc:picChg chg="add del mod ord modCrop">
          <ac:chgData name="Alfonso Lourido" userId="S::alourido@l-nutra.com::71d4d01d-dbdd-4d9a-9c1a-b8b13cbbf502" providerId="AD" clId="Web-{3F80AB02-926F-2763-139D-2B8922F21040}" dt="2024-04-04T15:17:13" v="286"/>
          <ac:picMkLst>
            <pc:docMk/>
            <pc:sldMk cId="189637607" sldId="259"/>
            <ac:picMk id="9" creationId="{60D152C0-4BF3-4632-39A6-4D06FF601DC8}"/>
          </ac:picMkLst>
        </pc:picChg>
        <pc:picChg chg="add del mod">
          <ac:chgData name="Alfonso Lourido" userId="S::alourido@l-nutra.com::71d4d01d-dbdd-4d9a-9c1a-b8b13cbbf502" providerId="AD" clId="Web-{3F80AB02-926F-2763-139D-2B8922F21040}" dt="2024-04-04T14:54:55.244" v="174"/>
          <ac:picMkLst>
            <pc:docMk/>
            <pc:sldMk cId="189637607" sldId="259"/>
            <ac:picMk id="11" creationId="{CCA57497-FE3D-D819-20B3-F3DAA92DC103}"/>
          </ac:picMkLst>
        </pc:picChg>
        <pc:picChg chg="add del mod">
          <ac:chgData name="Alfonso Lourido" userId="S::alourido@l-nutra.com::71d4d01d-dbdd-4d9a-9c1a-b8b13cbbf502" providerId="AD" clId="Web-{3F80AB02-926F-2763-139D-2B8922F21040}" dt="2024-04-04T15:16:08.903" v="271"/>
          <ac:picMkLst>
            <pc:docMk/>
            <pc:sldMk cId="189637607" sldId="259"/>
            <ac:picMk id="12" creationId="{F1133EC7-B561-938C-8E6E-A486C1F3B440}"/>
          </ac:picMkLst>
        </pc:picChg>
        <pc:picChg chg="add del mod">
          <ac:chgData name="Alfonso Lourido" userId="S::alourido@l-nutra.com::71d4d01d-dbdd-4d9a-9c1a-b8b13cbbf502" providerId="AD" clId="Web-{3F80AB02-926F-2763-139D-2B8922F21040}" dt="2024-04-04T15:16:17.403" v="274"/>
          <ac:picMkLst>
            <pc:docMk/>
            <pc:sldMk cId="189637607" sldId="259"/>
            <ac:picMk id="13" creationId="{9C763A52-DD76-3B25-E03B-65640AAEAC4F}"/>
          </ac:picMkLst>
        </pc:picChg>
        <pc:picChg chg="add del mod">
          <ac:chgData name="Alfonso Lourido" userId="S::alourido@l-nutra.com::71d4d01d-dbdd-4d9a-9c1a-b8b13cbbf502" providerId="AD" clId="Web-{3F80AB02-926F-2763-139D-2B8922F21040}" dt="2024-04-04T15:16:35.701" v="278"/>
          <ac:picMkLst>
            <pc:docMk/>
            <pc:sldMk cId="189637607" sldId="259"/>
            <ac:picMk id="14" creationId="{07163A97-6929-F637-EBC6-400AF51E6FBA}"/>
          </ac:picMkLst>
        </pc:picChg>
        <pc:picChg chg="add mod modCrop">
          <ac:chgData name="Alfonso Lourido" userId="S::alourido@l-nutra.com::71d4d01d-dbdd-4d9a-9c1a-b8b13cbbf502" providerId="AD" clId="Web-{3F80AB02-926F-2763-139D-2B8922F21040}" dt="2024-04-04T15:17:11.594" v="285"/>
          <ac:picMkLst>
            <pc:docMk/>
            <pc:sldMk cId="189637607" sldId="259"/>
            <ac:picMk id="15" creationId="{BF426117-1B64-250F-40DC-8B8B6EDA4394}"/>
          </ac:picMkLst>
        </pc:picChg>
      </pc:sldChg>
      <pc:sldChg chg="addSp delSp modSp add replId">
        <pc:chgData name="Alfonso Lourido" userId="S::alourido@l-nutra.com::71d4d01d-dbdd-4d9a-9c1a-b8b13cbbf502" providerId="AD" clId="Web-{3F80AB02-926F-2763-139D-2B8922F21040}" dt="2024-04-04T16:50:15.964" v="291" actId="20577"/>
        <pc:sldMkLst>
          <pc:docMk/>
          <pc:sldMk cId="2517637453" sldId="260"/>
        </pc:sldMkLst>
        <pc:spChg chg="mod">
          <ac:chgData name="Alfonso Lourido" userId="S::alourido@l-nutra.com::71d4d01d-dbdd-4d9a-9c1a-b8b13cbbf502" providerId="AD" clId="Web-{3F80AB02-926F-2763-139D-2B8922F21040}" dt="2024-04-04T14:22:46.668" v="73"/>
          <ac:spMkLst>
            <pc:docMk/>
            <pc:sldMk cId="2517637453" sldId="260"/>
            <ac:spMk id="3" creationId="{00000000-0000-0000-0000-000000000000}"/>
          </ac:spMkLst>
        </pc:spChg>
        <pc:spChg chg="add del ord">
          <ac:chgData name="Alfonso Lourido" userId="S::alourido@l-nutra.com::71d4d01d-dbdd-4d9a-9c1a-b8b13cbbf502" providerId="AD" clId="Web-{3F80AB02-926F-2763-139D-2B8922F21040}" dt="2024-04-04T14:56:35.125" v="204"/>
          <ac:spMkLst>
            <pc:docMk/>
            <pc:sldMk cId="2517637453" sldId="260"/>
            <ac:spMk id="6" creationId="{8B185EB2-ABD3-CB32-4FCA-A90F17990315}"/>
          </ac:spMkLst>
        </pc:spChg>
        <pc:spChg chg="mod">
          <ac:chgData name="Alfonso Lourido" userId="S::alourido@l-nutra.com::71d4d01d-dbdd-4d9a-9c1a-b8b13cbbf502" providerId="AD" clId="Web-{3F80AB02-926F-2763-139D-2B8922F21040}" dt="2024-04-04T16:50:15.964" v="291" actId="20577"/>
          <ac:spMkLst>
            <pc:docMk/>
            <pc:sldMk cId="2517637453" sldId="260"/>
            <ac:spMk id="8" creationId="{C90CE076-0A14-C94F-2BC6-0A9979779488}"/>
          </ac:spMkLst>
        </pc:spChg>
        <pc:picChg chg="del">
          <ac:chgData name="Alfonso Lourido" userId="S::alourido@l-nutra.com::71d4d01d-dbdd-4d9a-9c1a-b8b13cbbf502" providerId="AD" clId="Web-{3F80AB02-926F-2763-139D-2B8922F21040}" dt="2024-04-04T15:01:14.830" v="227"/>
          <ac:picMkLst>
            <pc:docMk/>
            <pc:sldMk cId="2517637453" sldId="260"/>
            <ac:picMk id="4" creationId="{A9608739-D26B-836F-CA14-AAFAE53AE042}"/>
          </ac:picMkLst>
        </pc:picChg>
        <pc:picChg chg="add del mod">
          <ac:chgData name="Alfonso Lourido" userId="S::alourido@l-nutra.com::71d4d01d-dbdd-4d9a-9c1a-b8b13cbbf502" providerId="AD" clId="Web-{3F80AB02-926F-2763-139D-2B8922F21040}" dt="2024-04-04T15:00:50.266" v="221"/>
          <ac:picMkLst>
            <pc:docMk/>
            <pc:sldMk cId="2517637453" sldId="260"/>
            <ac:picMk id="7" creationId="{5872FB6F-ABC9-A4CA-D914-FA1FCC20413D}"/>
          </ac:picMkLst>
        </pc:picChg>
        <pc:picChg chg="add mod modCrop">
          <ac:chgData name="Alfonso Lourido" userId="S::alourido@l-nutra.com::71d4d01d-dbdd-4d9a-9c1a-b8b13cbbf502" providerId="AD" clId="Web-{3F80AB02-926F-2763-139D-2B8922F21040}" dt="2024-04-04T15:01:34.800" v="230"/>
          <ac:picMkLst>
            <pc:docMk/>
            <pc:sldMk cId="2517637453" sldId="260"/>
            <ac:picMk id="9" creationId="{57080968-D145-2437-8955-04D53C9D44DA}"/>
          </ac:picMkLst>
        </pc:picChg>
      </pc:sldChg>
      <pc:sldChg chg="addSp delSp modSp add replId">
        <pc:chgData name="Alfonso Lourido" userId="S::alourido@l-nutra.com::71d4d01d-dbdd-4d9a-9c1a-b8b13cbbf502" providerId="AD" clId="Web-{3F80AB02-926F-2763-139D-2B8922F21040}" dt="2024-04-04T16:50:21.433" v="292" actId="20577"/>
        <pc:sldMkLst>
          <pc:docMk/>
          <pc:sldMk cId="874044464" sldId="261"/>
        </pc:sldMkLst>
        <pc:spChg chg="mod">
          <ac:chgData name="Alfonso Lourido" userId="S::alourido@l-nutra.com::71d4d01d-dbdd-4d9a-9c1a-b8b13cbbf502" providerId="AD" clId="Web-{3F80AB02-926F-2763-139D-2B8922F21040}" dt="2024-04-04T14:22:52.902" v="74"/>
          <ac:spMkLst>
            <pc:docMk/>
            <pc:sldMk cId="874044464" sldId="261"/>
            <ac:spMk id="3" creationId="{00000000-0000-0000-0000-000000000000}"/>
          </ac:spMkLst>
        </pc:spChg>
        <pc:spChg chg="add del mod ord">
          <ac:chgData name="Alfonso Lourido" userId="S::alourido@l-nutra.com::71d4d01d-dbdd-4d9a-9c1a-b8b13cbbf502" providerId="AD" clId="Web-{3F80AB02-926F-2763-139D-2B8922F21040}" dt="2024-04-04T14:51:11.854" v="156"/>
          <ac:spMkLst>
            <pc:docMk/>
            <pc:sldMk cId="874044464" sldId="261"/>
            <ac:spMk id="6" creationId="{B460E04A-D9F7-4149-0406-C779A03F448B}"/>
          </ac:spMkLst>
        </pc:spChg>
        <pc:spChg chg="add del mod">
          <ac:chgData name="Alfonso Lourido" userId="S::alourido@l-nutra.com::71d4d01d-dbdd-4d9a-9c1a-b8b13cbbf502" providerId="AD" clId="Web-{3F80AB02-926F-2763-139D-2B8922F21040}" dt="2024-04-04T14:34:09.789" v="140"/>
          <ac:spMkLst>
            <pc:docMk/>
            <pc:sldMk cId="874044464" sldId="261"/>
            <ac:spMk id="7" creationId="{104D2648-1922-D8BE-94DE-AD4B7B7CED82}"/>
          </ac:spMkLst>
        </pc:spChg>
        <pc:spChg chg="mod">
          <ac:chgData name="Alfonso Lourido" userId="S::alourido@l-nutra.com::71d4d01d-dbdd-4d9a-9c1a-b8b13cbbf502" providerId="AD" clId="Web-{3F80AB02-926F-2763-139D-2B8922F21040}" dt="2024-04-04T16:50:21.433" v="292" actId="20577"/>
          <ac:spMkLst>
            <pc:docMk/>
            <pc:sldMk cId="874044464" sldId="261"/>
            <ac:spMk id="8" creationId="{C90CE076-0A14-C94F-2BC6-0A9979779488}"/>
          </ac:spMkLst>
        </pc:spChg>
        <pc:spChg chg="add del mod">
          <ac:chgData name="Alfonso Lourido" userId="S::alourido@l-nutra.com::71d4d01d-dbdd-4d9a-9c1a-b8b13cbbf502" providerId="AD" clId="Web-{3F80AB02-926F-2763-139D-2B8922F21040}" dt="2024-04-04T14:51:05.838" v="155"/>
          <ac:spMkLst>
            <pc:docMk/>
            <pc:sldMk cId="874044464" sldId="261"/>
            <ac:spMk id="9" creationId="{D67C8338-0005-97D7-FA59-9E759E59B223}"/>
          </ac:spMkLst>
        </pc:spChg>
        <pc:picChg chg="del">
          <ac:chgData name="Alfonso Lourido" userId="S::alourido@l-nutra.com::71d4d01d-dbdd-4d9a-9c1a-b8b13cbbf502" providerId="AD" clId="Web-{3F80AB02-926F-2763-139D-2B8922F21040}" dt="2024-04-04T15:14:20.786" v="261"/>
          <ac:picMkLst>
            <pc:docMk/>
            <pc:sldMk cId="874044464" sldId="261"/>
            <ac:picMk id="4" creationId="{A9608739-D26B-836F-CA14-AAFAE53AE042}"/>
          </ac:picMkLst>
        </pc:picChg>
        <pc:picChg chg="add del mod">
          <ac:chgData name="Alfonso Lourido" userId="S::alourido@l-nutra.com::71d4d01d-dbdd-4d9a-9c1a-b8b13cbbf502" providerId="AD" clId="Web-{3F80AB02-926F-2763-139D-2B8922F21040}" dt="2024-04-04T15:13:57.472" v="256"/>
          <ac:picMkLst>
            <pc:docMk/>
            <pc:sldMk cId="874044464" sldId="261"/>
            <ac:picMk id="10" creationId="{D21A3D23-3A8E-9CD5-7014-BD507338399D}"/>
          </ac:picMkLst>
        </pc:picChg>
        <pc:picChg chg="add mod modCrop">
          <ac:chgData name="Alfonso Lourido" userId="S::alourido@l-nutra.com::71d4d01d-dbdd-4d9a-9c1a-b8b13cbbf502" providerId="AD" clId="Web-{3F80AB02-926F-2763-139D-2B8922F21040}" dt="2024-04-04T15:14:56.382" v="268"/>
          <ac:picMkLst>
            <pc:docMk/>
            <pc:sldMk cId="874044464" sldId="261"/>
            <ac:picMk id="11" creationId="{51A2D4E3-409B-8004-6166-7DFD65BAB7B1}"/>
          </ac:picMkLst>
        </pc:picChg>
        <pc:picChg chg="add del mod">
          <ac:chgData name="Alfonso Lourido" userId="S::alourido@l-nutra.com::71d4d01d-dbdd-4d9a-9c1a-b8b13cbbf502" providerId="AD" clId="Web-{3F80AB02-926F-2763-139D-2B8922F21040}" dt="2024-04-04T15:14:58.679" v="269"/>
          <ac:picMkLst>
            <pc:docMk/>
            <pc:sldMk cId="874044464" sldId="261"/>
            <ac:picMk id="13" creationId="{50E4D30C-E9A6-D0A7-DE64-B6F1FE019032}"/>
          </ac:picMkLst>
        </pc:picChg>
      </pc:sldChg>
      <pc:sldChg chg="addSp delSp modSp add ord replId">
        <pc:chgData name="Alfonso Lourido" userId="S::alourido@l-nutra.com::71d4d01d-dbdd-4d9a-9c1a-b8b13cbbf502" providerId="AD" clId="Web-{3F80AB02-926F-2763-139D-2B8922F21040}" dt="2024-04-04T19:55:31.336" v="967"/>
        <pc:sldMkLst>
          <pc:docMk/>
          <pc:sldMk cId="2217022619" sldId="262"/>
        </pc:sldMkLst>
        <pc:spChg chg="mod">
          <ac:chgData name="Alfonso Lourido" userId="S::alourido@l-nutra.com::71d4d01d-dbdd-4d9a-9c1a-b8b13cbbf502" providerId="AD" clId="Web-{3F80AB02-926F-2763-139D-2B8922F21040}" dt="2024-04-04T19:55:31.336" v="967"/>
          <ac:spMkLst>
            <pc:docMk/>
            <pc:sldMk cId="2217022619" sldId="262"/>
            <ac:spMk id="3" creationId="{00000000-0000-0000-0000-000000000000}"/>
          </ac:spMkLst>
        </pc:spChg>
        <pc:spChg chg="add del">
          <ac:chgData name="Alfonso Lourido" userId="S::alourido@l-nutra.com::71d4d01d-dbdd-4d9a-9c1a-b8b13cbbf502" providerId="AD" clId="Web-{3F80AB02-926F-2763-139D-2B8922F21040}" dt="2024-04-04T18:27:58.544" v="714"/>
          <ac:spMkLst>
            <pc:docMk/>
            <pc:sldMk cId="2217022619" sldId="262"/>
            <ac:spMk id="5" creationId="{A6F5B515-4D29-C3A8-5DE2-DF7D204EBFF3}"/>
          </ac:spMkLst>
        </pc:spChg>
        <pc:spChg chg="add del mod">
          <ac:chgData name="Alfonso Lourido" userId="S::alourido@l-nutra.com::71d4d01d-dbdd-4d9a-9c1a-b8b13cbbf502" providerId="AD" clId="Web-{3F80AB02-926F-2763-139D-2B8922F21040}" dt="2024-04-04T17:10:56.184" v="310"/>
          <ac:spMkLst>
            <pc:docMk/>
            <pc:sldMk cId="2217022619" sldId="262"/>
            <ac:spMk id="5" creationId="{EA6E66C2-02B3-7ADB-5966-F933C7C56B3E}"/>
          </ac:spMkLst>
        </pc:spChg>
        <pc:spChg chg="add mod">
          <ac:chgData name="Alfonso Lourido" userId="S::alourido@l-nutra.com::71d4d01d-dbdd-4d9a-9c1a-b8b13cbbf502" providerId="AD" clId="Web-{3F80AB02-926F-2763-139D-2B8922F21040}" dt="2024-04-04T19:50:48.910" v="934" actId="20577"/>
          <ac:spMkLst>
            <pc:docMk/>
            <pc:sldMk cId="2217022619" sldId="262"/>
            <ac:spMk id="6" creationId="{18BE0E8C-1530-1A7A-A78B-1659E279487A}"/>
          </ac:spMkLst>
        </pc:spChg>
        <pc:spChg chg="add del mod ord">
          <ac:chgData name="Alfonso Lourido" userId="S::alourido@l-nutra.com::71d4d01d-dbdd-4d9a-9c1a-b8b13cbbf502" providerId="AD" clId="Web-{3F80AB02-926F-2763-139D-2B8922F21040}" dt="2024-04-04T18:28:06.481" v="716"/>
          <ac:spMkLst>
            <pc:docMk/>
            <pc:sldMk cId="2217022619" sldId="262"/>
            <ac:spMk id="7" creationId="{62418130-ADD4-53D5-F4FB-A8B486C7B48B}"/>
          </ac:spMkLst>
        </pc:spChg>
        <pc:spChg chg="add mod">
          <ac:chgData name="Alfonso Lourido" userId="S::alourido@l-nutra.com::71d4d01d-dbdd-4d9a-9c1a-b8b13cbbf502" providerId="AD" clId="Web-{3F80AB02-926F-2763-139D-2B8922F21040}" dt="2024-04-04T19:50:50.723" v="936" actId="20577"/>
          <ac:spMkLst>
            <pc:docMk/>
            <pc:sldMk cId="2217022619" sldId="262"/>
            <ac:spMk id="8" creationId="{44464494-ACA9-8961-EDB2-ED2147D0A6EC}"/>
          </ac:spMkLst>
        </pc:spChg>
        <pc:spChg chg="del">
          <ac:chgData name="Alfonso Lourido" userId="S::alourido@l-nutra.com::71d4d01d-dbdd-4d9a-9c1a-b8b13cbbf502" providerId="AD" clId="Web-{3F80AB02-926F-2763-139D-2B8922F21040}" dt="2024-04-04T17:10:29.105" v="306"/>
          <ac:spMkLst>
            <pc:docMk/>
            <pc:sldMk cId="2217022619" sldId="262"/>
            <ac:spMk id="8" creationId="{C90CE076-0A14-C94F-2BC6-0A9979779488}"/>
          </ac:spMkLst>
        </pc:spChg>
        <pc:spChg chg="del mod">
          <ac:chgData name="Alfonso Lourido" userId="S::alourido@l-nutra.com::71d4d01d-dbdd-4d9a-9c1a-b8b13cbbf502" providerId="AD" clId="Web-{3F80AB02-926F-2763-139D-2B8922F21040}" dt="2024-04-04T17:15:52.395" v="344"/>
          <ac:spMkLst>
            <pc:docMk/>
            <pc:sldMk cId="2217022619" sldId="262"/>
            <ac:spMk id="9" creationId="{DA668AB0-C508-B2C0-8ABB-F052EA173FD0}"/>
          </ac:spMkLst>
        </pc:spChg>
        <pc:spChg chg="add mod">
          <ac:chgData name="Alfonso Lourido" userId="S::alourido@l-nutra.com::71d4d01d-dbdd-4d9a-9c1a-b8b13cbbf502" providerId="AD" clId="Web-{3F80AB02-926F-2763-139D-2B8922F21040}" dt="2024-04-04T19:45:58.609" v="853" actId="1076"/>
          <ac:spMkLst>
            <pc:docMk/>
            <pc:sldMk cId="2217022619" sldId="262"/>
            <ac:spMk id="10" creationId="{DD31F077-6F72-F51F-2ED1-05793EC74404}"/>
          </ac:spMkLst>
        </pc:spChg>
        <pc:spChg chg="add mod">
          <ac:chgData name="Alfonso Lourido" userId="S::alourido@l-nutra.com::71d4d01d-dbdd-4d9a-9c1a-b8b13cbbf502" providerId="AD" clId="Web-{3F80AB02-926F-2763-139D-2B8922F21040}" dt="2024-04-04T19:46:18.173" v="855"/>
          <ac:spMkLst>
            <pc:docMk/>
            <pc:sldMk cId="2217022619" sldId="262"/>
            <ac:spMk id="13" creationId="{21CEF3EE-6707-C1B4-05CD-FB60F1023D0A}"/>
          </ac:spMkLst>
        </pc:spChg>
        <pc:spChg chg="add mod ord">
          <ac:chgData name="Alfonso Lourido" userId="S::alourido@l-nutra.com::71d4d01d-dbdd-4d9a-9c1a-b8b13cbbf502" providerId="AD" clId="Web-{3F80AB02-926F-2763-139D-2B8922F21040}" dt="2024-04-04T18:27:21.964" v="710" actId="1076"/>
          <ac:spMkLst>
            <pc:docMk/>
            <pc:sldMk cId="2217022619" sldId="262"/>
            <ac:spMk id="14" creationId="{D694BF54-23F1-5400-C58F-6BDE17E47068}"/>
          </ac:spMkLst>
        </pc:spChg>
        <pc:spChg chg="add mod">
          <ac:chgData name="Alfonso Lourido" userId="S::alourido@l-nutra.com::71d4d01d-dbdd-4d9a-9c1a-b8b13cbbf502" providerId="AD" clId="Web-{3F80AB02-926F-2763-139D-2B8922F21040}" dt="2024-04-04T19:50:49.660" v="935" actId="20577"/>
          <ac:spMkLst>
            <pc:docMk/>
            <pc:sldMk cId="2217022619" sldId="262"/>
            <ac:spMk id="16" creationId="{81F04B68-9E5F-0650-FBD8-321E9234F78B}"/>
          </ac:spMkLst>
        </pc:spChg>
        <pc:spChg chg="add mod">
          <ac:chgData name="Alfonso Lourido" userId="S::alourido@l-nutra.com::71d4d01d-dbdd-4d9a-9c1a-b8b13cbbf502" providerId="AD" clId="Web-{3F80AB02-926F-2763-139D-2B8922F21040}" dt="2024-04-04T19:50:51.941" v="937" actId="20577"/>
          <ac:spMkLst>
            <pc:docMk/>
            <pc:sldMk cId="2217022619" sldId="262"/>
            <ac:spMk id="20" creationId="{E5953F66-E681-414D-2C41-01ED5014DE1B}"/>
          </ac:spMkLst>
        </pc:spChg>
        <pc:picChg chg="add del mod">
          <ac:chgData name="Alfonso Lourido" userId="S::alourido@l-nutra.com::71d4d01d-dbdd-4d9a-9c1a-b8b13cbbf502" providerId="AD" clId="Web-{3F80AB02-926F-2763-139D-2B8922F21040}" dt="2024-04-04T18:28:02.669" v="715"/>
          <ac:picMkLst>
            <pc:docMk/>
            <pc:sldMk cId="2217022619" sldId="262"/>
            <ac:picMk id="2" creationId="{9C575226-EAFE-5D27-E293-1047DAFDAFB5}"/>
          </ac:picMkLst>
        </pc:picChg>
        <pc:picChg chg="add mod">
          <ac:chgData name="Alfonso Lourido" userId="S::alourido@l-nutra.com::71d4d01d-dbdd-4d9a-9c1a-b8b13cbbf502" providerId="AD" clId="Web-{3F80AB02-926F-2763-139D-2B8922F21040}" dt="2024-04-04T19:45:58.281" v="841" actId="1076"/>
          <ac:picMkLst>
            <pc:docMk/>
            <pc:sldMk cId="2217022619" sldId="262"/>
            <ac:picMk id="4" creationId="{428EB036-60FA-B355-A210-46C698D6ABFC}"/>
          </ac:picMkLst>
        </pc:picChg>
        <pc:picChg chg="add del mod">
          <ac:chgData name="Alfonso Lourido" userId="S::alourido@l-nutra.com::71d4d01d-dbdd-4d9a-9c1a-b8b13cbbf502" providerId="AD" clId="Web-{3F80AB02-926F-2763-139D-2B8922F21040}" dt="2024-04-04T18:28:59.264" v="723"/>
          <ac:picMkLst>
            <pc:docMk/>
            <pc:sldMk cId="2217022619" sldId="262"/>
            <ac:picMk id="6" creationId="{A645EEAF-F488-D0C0-B320-62C4BF112B42}"/>
          </ac:picMkLst>
        </pc:picChg>
        <pc:picChg chg="del">
          <ac:chgData name="Alfonso Lourido" userId="S::alourido@l-nutra.com::71d4d01d-dbdd-4d9a-9c1a-b8b13cbbf502" providerId="AD" clId="Web-{3F80AB02-926F-2763-139D-2B8922F21040}" dt="2024-04-04T17:09:46.057" v="296"/>
          <ac:picMkLst>
            <pc:docMk/>
            <pc:sldMk cId="2217022619" sldId="262"/>
            <ac:picMk id="6" creationId="{A922E303-9F4A-08B8-99E4-9A0930E01E81}"/>
          </ac:picMkLst>
        </pc:picChg>
        <pc:picChg chg="add del mod">
          <ac:chgData name="Alfonso Lourido" userId="S::alourido@l-nutra.com::71d4d01d-dbdd-4d9a-9c1a-b8b13cbbf502" providerId="AD" clId="Web-{3F80AB02-926F-2763-139D-2B8922F21040}" dt="2024-04-04T18:29:00.092" v="724"/>
          <ac:picMkLst>
            <pc:docMk/>
            <pc:sldMk cId="2217022619" sldId="262"/>
            <ac:picMk id="8" creationId="{3629D9C3-C90E-6212-48C4-B810FD78C816}"/>
          </ac:picMkLst>
        </pc:picChg>
        <pc:picChg chg="del">
          <ac:chgData name="Alfonso Lourido" userId="S::alourido@l-nutra.com::71d4d01d-dbdd-4d9a-9c1a-b8b13cbbf502" providerId="AD" clId="Web-{3F80AB02-926F-2763-139D-2B8922F21040}" dt="2024-04-04T17:16:11.255" v="345"/>
          <ac:picMkLst>
            <pc:docMk/>
            <pc:sldMk cId="2217022619" sldId="262"/>
            <ac:picMk id="11" creationId="{41BE840A-01CC-6424-7FE7-AD5555027E47}"/>
          </ac:picMkLst>
        </pc:picChg>
        <pc:picChg chg="add">
          <ac:chgData name="Alfonso Lourido" userId="S::alourido@l-nutra.com::71d4d01d-dbdd-4d9a-9c1a-b8b13cbbf502" providerId="AD" clId="Web-{3F80AB02-926F-2763-139D-2B8922F21040}" dt="2024-04-04T17:16:12.474" v="346"/>
          <ac:picMkLst>
            <pc:docMk/>
            <pc:sldMk cId="2217022619" sldId="262"/>
            <ac:picMk id="12" creationId="{9527277B-E421-7EA6-EFEA-356C909B8185}"/>
          </ac:picMkLst>
        </pc:picChg>
        <pc:picChg chg="add mod">
          <ac:chgData name="Alfonso Lourido" userId="S::alourido@l-nutra.com::71d4d01d-dbdd-4d9a-9c1a-b8b13cbbf502" providerId="AD" clId="Web-{3F80AB02-926F-2763-139D-2B8922F21040}" dt="2024-04-04T19:45:58.359" v="845" actId="1076"/>
          <ac:picMkLst>
            <pc:docMk/>
            <pc:sldMk cId="2217022619" sldId="262"/>
            <ac:picMk id="18" creationId="{4C6E8A0C-AB3D-6211-A15F-0932BCF264D7}"/>
          </ac:picMkLst>
        </pc:picChg>
        <pc:picChg chg="add mod">
          <ac:chgData name="Alfonso Lourido" userId="S::alourido@l-nutra.com::71d4d01d-dbdd-4d9a-9c1a-b8b13cbbf502" providerId="AD" clId="Web-{3F80AB02-926F-2763-139D-2B8922F21040}" dt="2024-04-04T19:45:58.421" v="847" actId="1076"/>
          <ac:picMkLst>
            <pc:docMk/>
            <pc:sldMk cId="2217022619" sldId="262"/>
            <ac:picMk id="22" creationId="{E1941040-681A-FC30-0631-17A35070EA50}"/>
          </ac:picMkLst>
        </pc:picChg>
        <pc:picChg chg="add mod">
          <ac:chgData name="Alfonso Lourido" userId="S::alourido@l-nutra.com::71d4d01d-dbdd-4d9a-9c1a-b8b13cbbf502" providerId="AD" clId="Web-{3F80AB02-926F-2763-139D-2B8922F21040}" dt="2024-04-04T19:45:58.468" v="848" actId="1076"/>
          <ac:picMkLst>
            <pc:docMk/>
            <pc:sldMk cId="2217022619" sldId="262"/>
            <ac:picMk id="24" creationId="{4C2979A1-8E56-4789-35DD-F887E2A36EFA}"/>
          </ac:picMkLst>
        </pc:picChg>
        <pc:picChg chg="add mod">
          <ac:chgData name="Alfonso Lourido" userId="S::alourido@l-nutra.com::71d4d01d-dbdd-4d9a-9c1a-b8b13cbbf502" providerId="AD" clId="Web-{3F80AB02-926F-2763-139D-2B8922F21040}" dt="2024-04-04T19:45:58.515" v="849" actId="1076"/>
          <ac:picMkLst>
            <pc:docMk/>
            <pc:sldMk cId="2217022619" sldId="262"/>
            <ac:picMk id="26" creationId="{6CB195E0-1945-86DA-4E6D-6639F3A2F929}"/>
          </ac:picMkLst>
        </pc:picChg>
        <pc:picChg chg="add mod">
          <ac:chgData name="Alfonso Lourido" userId="S::alourido@l-nutra.com::71d4d01d-dbdd-4d9a-9c1a-b8b13cbbf502" providerId="AD" clId="Web-{3F80AB02-926F-2763-139D-2B8922F21040}" dt="2024-04-04T19:45:58.546" v="850" actId="1076"/>
          <ac:picMkLst>
            <pc:docMk/>
            <pc:sldMk cId="2217022619" sldId="262"/>
            <ac:picMk id="28" creationId="{1DB57ECA-0E58-52BC-EC37-6548F4EBF5EE}"/>
          </ac:picMkLst>
        </pc:picChg>
        <pc:picChg chg="add mod">
          <ac:chgData name="Alfonso Lourido" userId="S::alourido@l-nutra.com::71d4d01d-dbdd-4d9a-9c1a-b8b13cbbf502" providerId="AD" clId="Web-{3F80AB02-926F-2763-139D-2B8922F21040}" dt="2024-04-04T19:45:58.577" v="851" actId="1076"/>
          <ac:picMkLst>
            <pc:docMk/>
            <pc:sldMk cId="2217022619" sldId="262"/>
            <ac:picMk id="30" creationId="{53B030F0-B4A5-D942-BE48-FA61BB8073BC}"/>
          </ac:picMkLst>
        </pc:picChg>
      </pc:sldChg>
      <pc:sldChg chg="addSp delSp modSp add ord replId">
        <pc:chgData name="Alfonso Lourido" userId="S::alourido@l-nutra.com::71d4d01d-dbdd-4d9a-9c1a-b8b13cbbf502" providerId="AD" clId="Web-{3F80AB02-926F-2763-139D-2B8922F21040}" dt="2024-04-04T19:55:40.446" v="968"/>
        <pc:sldMkLst>
          <pc:docMk/>
          <pc:sldMk cId="4175432480" sldId="263"/>
        </pc:sldMkLst>
        <pc:spChg chg="mod">
          <ac:chgData name="Alfonso Lourido" userId="S::alourido@l-nutra.com::71d4d01d-dbdd-4d9a-9c1a-b8b13cbbf502" providerId="AD" clId="Web-{3F80AB02-926F-2763-139D-2B8922F21040}" dt="2024-04-04T19:55:40.446" v="968"/>
          <ac:spMkLst>
            <pc:docMk/>
            <pc:sldMk cId="4175432480" sldId="263"/>
            <ac:spMk id="3" creationId="{00000000-0000-0000-0000-000000000000}"/>
          </ac:spMkLst>
        </pc:spChg>
        <pc:spChg chg="add mod ord">
          <ac:chgData name="Alfonso Lourido" userId="S::alourido@l-nutra.com::71d4d01d-dbdd-4d9a-9c1a-b8b13cbbf502" providerId="AD" clId="Web-{3F80AB02-926F-2763-139D-2B8922F21040}" dt="2024-04-04T18:07:59.765" v="680" actId="1076"/>
          <ac:spMkLst>
            <pc:docMk/>
            <pc:sldMk cId="4175432480" sldId="263"/>
            <ac:spMk id="4" creationId="{DF25889B-A57F-C92C-7539-03A45E59D7E3}"/>
          </ac:spMkLst>
        </pc:spChg>
        <pc:spChg chg="add del mod">
          <ac:chgData name="Alfonso Lourido" userId="S::alourido@l-nutra.com::71d4d01d-dbdd-4d9a-9c1a-b8b13cbbf502" providerId="AD" clId="Web-{3F80AB02-926F-2763-139D-2B8922F21040}" dt="2024-04-04T17:26:03.616" v="440"/>
          <ac:spMkLst>
            <pc:docMk/>
            <pc:sldMk cId="4175432480" sldId="263"/>
            <ac:spMk id="6" creationId="{B2ADD38F-5155-350E-2CF0-721CC24E2E4B}"/>
          </ac:spMkLst>
        </pc:spChg>
        <pc:spChg chg="mod">
          <ac:chgData name="Alfonso Lourido" userId="S::alourido@l-nutra.com::71d4d01d-dbdd-4d9a-9c1a-b8b13cbbf502" providerId="AD" clId="Web-{3F80AB02-926F-2763-139D-2B8922F21040}" dt="2024-04-04T18:07:59.797" v="681" actId="1076"/>
          <ac:spMkLst>
            <pc:docMk/>
            <pc:sldMk cId="4175432480" sldId="263"/>
            <ac:spMk id="8" creationId="{C90CE076-0A14-C94F-2BC6-0A9979779488}"/>
          </ac:spMkLst>
        </pc:spChg>
        <pc:spChg chg="add del mod">
          <ac:chgData name="Alfonso Lourido" userId="S::alourido@l-nutra.com::71d4d01d-dbdd-4d9a-9c1a-b8b13cbbf502" providerId="AD" clId="Web-{3F80AB02-926F-2763-139D-2B8922F21040}" dt="2024-04-04T17:26:01.100" v="439"/>
          <ac:spMkLst>
            <pc:docMk/>
            <pc:sldMk cId="4175432480" sldId="263"/>
            <ac:spMk id="9" creationId="{F30F8720-5F12-8503-649A-64D19596F078}"/>
          </ac:spMkLst>
        </pc:spChg>
        <pc:spChg chg="add del mod ord">
          <ac:chgData name="Alfonso Lourido" userId="S::alourido@l-nutra.com::71d4d01d-dbdd-4d9a-9c1a-b8b13cbbf502" providerId="AD" clId="Web-{3F80AB02-926F-2763-139D-2B8922F21040}" dt="2024-04-04T17:59:56.111" v="613"/>
          <ac:spMkLst>
            <pc:docMk/>
            <pc:sldMk cId="4175432480" sldId="263"/>
            <ac:spMk id="12" creationId="{03E7C3EE-206C-CFBC-4A49-339B88DBCF1B}"/>
          </ac:spMkLst>
        </pc:spChg>
        <pc:spChg chg="add mod ord">
          <ac:chgData name="Alfonso Lourido" userId="S::alourido@l-nutra.com::71d4d01d-dbdd-4d9a-9c1a-b8b13cbbf502" providerId="AD" clId="Web-{3F80AB02-926F-2763-139D-2B8922F21040}" dt="2024-04-04T18:05:45.371" v="654" actId="1076"/>
          <ac:spMkLst>
            <pc:docMk/>
            <pc:sldMk cId="4175432480" sldId="263"/>
            <ac:spMk id="16" creationId="{1B0ECBAD-BF82-4175-FACF-D2193CAC533C}"/>
          </ac:spMkLst>
        </pc:spChg>
        <pc:spChg chg="add del mod">
          <ac:chgData name="Alfonso Lourido" userId="S::alourido@l-nutra.com::71d4d01d-dbdd-4d9a-9c1a-b8b13cbbf502" providerId="AD" clId="Web-{3F80AB02-926F-2763-139D-2B8922F21040}" dt="2024-04-04T18:04:00.743" v="641"/>
          <ac:spMkLst>
            <pc:docMk/>
            <pc:sldMk cId="4175432480" sldId="263"/>
            <ac:spMk id="20" creationId="{6FAC599F-E6F7-DC0F-7274-A35D9F5E0EB9}"/>
          </ac:spMkLst>
        </pc:spChg>
        <pc:spChg chg="add del mod">
          <ac:chgData name="Alfonso Lourido" userId="S::alourido@l-nutra.com::71d4d01d-dbdd-4d9a-9c1a-b8b13cbbf502" providerId="AD" clId="Web-{3F80AB02-926F-2763-139D-2B8922F21040}" dt="2024-04-04T18:08:04.484" v="684"/>
          <ac:spMkLst>
            <pc:docMk/>
            <pc:sldMk cId="4175432480" sldId="263"/>
            <ac:spMk id="23" creationId="{82BA45AB-D7FC-BCDA-4088-1888126E4CAE}"/>
          </ac:spMkLst>
        </pc:spChg>
        <pc:spChg chg="add del mod">
          <ac:chgData name="Alfonso Lourido" userId="S::alourido@l-nutra.com::71d4d01d-dbdd-4d9a-9c1a-b8b13cbbf502" providerId="AD" clId="Web-{3F80AB02-926F-2763-139D-2B8922F21040}" dt="2024-04-04T18:08:02.843" v="683"/>
          <ac:spMkLst>
            <pc:docMk/>
            <pc:sldMk cId="4175432480" sldId="263"/>
            <ac:spMk id="25" creationId="{914DC930-5529-0E29-7851-C63C84C348A0}"/>
          </ac:spMkLst>
        </pc:spChg>
        <pc:picChg chg="ord">
          <ac:chgData name="Alfonso Lourido" userId="S::alourido@l-nutra.com::71d4d01d-dbdd-4d9a-9c1a-b8b13cbbf502" providerId="AD" clId="Web-{3F80AB02-926F-2763-139D-2B8922F21040}" dt="2024-04-04T17:34:47.209" v="476"/>
          <ac:picMkLst>
            <pc:docMk/>
            <pc:sldMk cId="4175432480" sldId="263"/>
            <ac:picMk id="2" creationId="{45237800-38B2-EDAE-F9DE-D87DCED101F8}"/>
          </ac:picMkLst>
        </pc:picChg>
        <pc:picChg chg="del mod ord">
          <ac:chgData name="Alfonso Lourido" userId="S::alourido@l-nutra.com::71d4d01d-dbdd-4d9a-9c1a-b8b13cbbf502" providerId="AD" clId="Web-{3F80AB02-926F-2763-139D-2B8922F21040}" dt="2024-04-04T17:32:47.550" v="466"/>
          <ac:picMkLst>
            <pc:docMk/>
            <pc:sldMk cId="4175432480" sldId="263"/>
            <ac:picMk id="11" creationId="{51A2D4E3-409B-8004-6166-7DFD65BAB7B1}"/>
          </ac:picMkLst>
        </pc:picChg>
        <pc:picChg chg="add del mod ord modCrop">
          <ac:chgData name="Alfonso Lourido" userId="S::alourido@l-nutra.com::71d4d01d-dbdd-4d9a-9c1a-b8b13cbbf502" providerId="AD" clId="Web-{3F80AB02-926F-2763-139D-2B8922F21040}" dt="2024-04-04T17:35:28.335" v="483"/>
          <ac:picMkLst>
            <pc:docMk/>
            <pc:sldMk cId="4175432480" sldId="263"/>
            <ac:picMk id="13" creationId="{6A6D507B-D589-3250-DDBB-C778ACFE5B7A}"/>
          </ac:picMkLst>
        </pc:picChg>
        <pc:picChg chg="add del mod modCrop">
          <ac:chgData name="Alfonso Lourido" userId="S::alourido@l-nutra.com::71d4d01d-dbdd-4d9a-9c1a-b8b13cbbf502" providerId="AD" clId="Web-{3F80AB02-926F-2763-139D-2B8922F21040}" dt="2024-04-04T17:59:37.001" v="610"/>
          <ac:picMkLst>
            <pc:docMk/>
            <pc:sldMk cId="4175432480" sldId="263"/>
            <ac:picMk id="14" creationId="{3199F92D-7541-6C28-03BB-B4D0E5E5C128}"/>
          </ac:picMkLst>
        </pc:picChg>
        <pc:picChg chg="add del">
          <ac:chgData name="Alfonso Lourido" userId="S::alourido@l-nutra.com::71d4d01d-dbdd-4d9a-9c1a-b8b13cbbf502" providerId="AD" clId="Web-{3F80AB02-926F-2763-139D-2B8922F21040}" dt="2024-04-04T17:58:12.030" v="595"/>
          <ac:picMkLst>
            <pc:docMk/>
            <pc:sldMk cId="4175432480" sldId="263"/>
            <ac:picMk id="18" creationId="{C84C95F7-E165-481E-CE9F-08EEAFA169EC}"/>
          </ac:picMkLst>
        </pc:picChg>
        <pc:picChg chg="add mod modCrop">
          <ac:chgData name="Alfonso Lourido" userId="S::alourido@l-nutra.com::71d4d01d-dbdd-4d9a-9c1a-b8b13cbbf502" providerId="AD" clId="Web-{3F80AB02-926F-2763-139D-2B8922F21040}" dt="2024-04-04T18:04:24.244" v="645" actId="1076"/>
          <ac:picMkLst>
            <pc:docMk/>
            <pc:sldMk cId="4175432480" sldId="263"/>
            <ac:picMk id="19" creationId="{6CD7ECFF-0A22-08D2-2F07-4095D716AA1E}"/>
          </ac:picMkLst>
        </pc:picChg>
        <pc:cxnChg chg="add mod">
          <ac:chgData name="Alfonso Lourido" userId="S::alourido@l-nutra.com::71d4d01d-dbdd-4d9a-9c1a-b8b13cbbf502" providerId="AD" clId="Web-{3F80AB02-926F-2763-139D-2B8922F21040}" dt="2024-04-04T18:07:59.797" v="682" actId="1076"/>
          <ac:cxnSpMkLst>
            <pc:docMk/>
            <pc:sldMk cId="4175432480" sldId="263"/>
            <ac:cxnSpMk id="21" creationId="{7D3D0DAE-0517-F7EC-5EBF-C049DC707E69}"/>
          </ac:cxnSpMkLst>
        </pc:cxnChg>
      </pc:sldChg>
      <pc:sldChg chg="addSp delSp modSp add ord replId">
        <pc:chgData name="Alfonso Lourido" userId="S::alourido@l-nutra.com::71d4d01d-dbdd-4d9a-9c1a-b8b13cbbf502" providerId="AD" clId="Web-{3F80AB02-926F-2763-139D-2B8922F21040}" dt="2024-04-04T18:09:47.362" v="702" actId="1076"/>
        <pc:sldMkLst>
          <pc:docMk/>
          <pc:sldMk cId="4180323775" sldId="264"/>
        </pc:sldMkLst>
        <pc:spChg chg="mod ord">
          <ac:chgData name="Alfonso Lourido" userId="S::alourido@l-nutra.com::71d4d01d-dbdd-4d9a-9c1a-b8b13cbbf502" providerId="AD" clId="Web-{3F80AB02-926F-2763-139D-2B8922F21040}" dt="2024-04-04T18:09:47.362" v="701" actId="1076"/>
          <ac:spMkLst>
            <pc:docMk/>
            <pc:sldMk cId="4180323775" sldId="264"/>
            <ac:spMk id="3" creationId="{00000000-0000-0000-0000-000000000000}"/>
          </ac:spMkLst>
        </pc:spChg>
        <pc:spChg chg="mod ord">
          <ac:chgData name="Alfonso Lourido" userId="S::alourido@l-nutra.com::71d4d01d-dbdd-4d9a-9c1a-b8b13cbbf502" providerId="AD" clId="Web-{3F80AB02-926F-2763-139D-2B8922F21040}" dt="2024-04-04T18:09:47.362" v="702" actId="1076"/>
          <ac:spMkLst>
            <pc:docMk/>
            <pc:sldMk cId="4180323775" sldId="264"/>
            <ac:spMk id="8" creationId="{C90CE076-0A14-C94F-2BC6-0A9979779488}"/>
          </ac:spMkLst>
        </pc:spChg>
        <pc:spChg chg="del">
          <ac:chgData name="Alfonso Lourido" userId="S::alourido@l-nutra.com::71d4d01d-dbdd-4d9a-9c1a-b8b13cbbf502" providerId="AD" clId="Web-{3F80AB02-926F-2763-139D-2B8922F21040}" dt="2024-04-04T17:54:24.899" v="575"/>
          <ac:spMkLst>
            <pc:docMk/>
            <pc:sldMk cId="4180323775" sldId="264"/>
            <ac:spMk id="9" creationId="{DA668AB0-C508-B2C0-8ABB-F052EA173FD0}"/>
          </ac:spMkLst>
        </pc:spChg>
        <pc:picChg chg="add mod modCrop">
          <ac:chgData name="Alfonso Lourido" userId="S::alourido@l-nutra.com::71d4d01d-dbdd-4d9a-9c1a-b8b13cbbf502" providerId="AD" clId="Web-{3F80AB02-926F-2763-139D-2B8922F21040}" dt="2024-04-04T18:09:28.565" v="700"/>
          <ac:picMkLst>
            <pc:docMk/>
            <pc:sldMk cId="4180323775" sldId="264"/>
            <ac:picMk id="2" creationId="{5CD12ACA-A3AB-8C38-6935-7A5B8C55681C}"/>
          </ac:picMkLst>
        </pc:picChg>
        <pc:picChg chg="add">
          <ac:chgData name="Alfonso Lourido" userId="S::alourido@l-nutra.com::71d4d01d-dbdd-4d9a-9c1a-b8b13cbbf502" providerId="AD" clId="Web-{3F80AB02-926F-2763-139D-2B8922F21040}" dt="2024-04-04T17:56:04.464" v="581"/>
          <ac:picMkLst>
            <pc:docMk/>
            <pc:sldMk cId="4180323775" sldId="264"/>
            <ac:picMk id="5" creationId="{2735FCED-D77E-F8EA-1B8D-20B1F0D16819}"/>
          </ac:picMkLst>
        </pc:picChg>
        <pc:picChg chg="del">
          <ac:chgData name="Alfonso Lourido" userId="S::alourido@l-nutra.com::71d4d01d-dbdd-4d9a-9c1a-b8b13cbbf502" providerId="AD" clId="Web-{3F80AB02-926F-2763-139D-2B8922F21040}" dt="2024-04-04T17:54:26.024" v="576"/>
          <ac:picMkLst>
            <pc:docMk/>
            <pc:sldMk cId="4180323775" sldId="264"/>
            <ac:picMk id="6" creationId="{A922E303-9F4A-08B8-99E4-9A0930E01E81}"/>
          </ac:picMkLst>
        </pc:picChg>
        <pc:picChg chg="add del">
          <ac:chgData name="Alfonso Lourido" userId="S::alourido@l-nutra.com::71d4d01d-dbdd-4d9a-9c1a-b8b13cbbf502" providerId="AD" clId="Web-{3F80AB02-926F-2763-139D-2B8922F21040}" dt="2024-04-04T18:08:50.954" v="691"/>
          <ac:picMkLst>
            <pc:docMk/>
            <pc:sldMk cId="4180323775" sldId="264"/>
            <ac:picMk id="10" creationId="{CE6E127D-6787-C21E-0D6A-8EE9A868C2E3}"/>
          </ac:picMkLst>
        </pc:picChg>
        <pc:picChg chg="del">
          <ac:chgData name="Alfonso Lourido" userId="S::alourido@l-nutra.com::71d4d01d-dbdd-4d9a-9c1a-b8b13cbbf502" providerId="AD" clId="Web-{3F80AB02-926F-2763-139D-2B8922F21040}" dt="2024-04-04T17:56:03.433" v="580"/>
          <ac:picMkLst>
            <pc:docMk/>
            <pc:sldMk cId="4180323775" sldId="264"/>
            <ac:picMk id="11" creationId="{41BE840A-01CC-6424-7FE7-AD5555027E47}"/>
          </ac:picMkLst>
        </pc:picChg>
      </pc:sldChg>
      <pc:sldChg chg="add replId">
        <pc:chgData name="Alfonso Lourido" userId="S::alourido@l-nutra.com::71d4d01d-dbdd-4d9a-9c1a-b8b13cbbf502" providerId="AD" clId="Web-{3F80AB02-926F-2763-139D-2B8922F21040}" dt="2024-04-04T18:26:42.213" v="703"/>
        <pc:sldMkLst>
          <pc:docMk/>
          <pc:sldMk cId="2050210053" sldId="265"/>
        </pc:sldMkLst>
      </pc:sldChg>
      <pc:sldChg chg="addSp delSp modSp add replId">
        <pc:chgData name="Alfonso Lourido" userId="S::alourido@l-nutra.com::71d4d01d-dbdd-4d9a-9c1a-b8b13cbbf502" providerId="AD" clId="Web-{3F80AB02-926F-2763-139D-2B8922F21040}" dt="2024-04-04T19:57:01.889" v="985"/>
        <pc:sldMkLst>
          <pc:docMk/>
          <pc:sldMk cId="1438891647" sldId="266"/>
        </pc:sldMkLst>
        <pc:spChg chg="add mod">
          <ac:chgData name="Alfonso Lourido" userId="S::alourido@l-nutra.com::71d4d01d-dbdd-4d9a-9c1a-b8b13cbbf502" providerId="AD" clId="Web-{3F80AB02-926F-2763-139D-2B8922F21040}" dt="2024-04-04T19:56:30.012" v="977" actId="1076"/>
          <ac:spMkLst>
            <pc:docMk/>
            <pc:sldMk cId="1438891647" sldId="266"/>
            <ac:spMk id="2" creationId="{50F45503-FD1E-5D3A-0B98-927EBDA0C591}"/>
          </ac:spMkLst>
        </pc:spChg>
        <pc:spChg chg="mod">
          <ac:chgData name="Alfonso Lourido" userId="S::alourido@l-nutra.com::71d4d01d-dbdd-4d9a-9c1a-b8b13cbbf502" providerId="AD" clId="Web-{3F80AB02-926F-2763-139D-2B8922F21040}" dt="2024-04-04T19:55:21.132" v="965"/>
          <ac:spMkLst>
            <pc:docMk/>
            <pc:sldMk cId="1438891647" sldId="266"/>
            <ac:spMk id="3" creationId="{00000000-0000-0000-0000-000000000000}"/>
          </ac:spMkLst>
        </pc:spChg>
        <pc:spChg chg="add mod">
          <ac:chgData name="Alfonso Lourido" userId="S::alourido@l-nutra.com::71d4d01d-dbdd-4d9a-9c1a-b8b13cbbf502" providerId="AD" clId="Web-{3F80AB02-926F-2763-139D-2B8922F21040}" dt="2024-04-04T19:56:41.747" v="979" actId="1076"/>
          <ac:spMkLst>
            <pc:docMk/>
            <pc:sldMk cId="1438891647" sldId="266"/>
            <ac:spMk id="5" creationId="{5B050763-622F-1D2C-B847-83438B875DE5}"/>
          </ac:spMkLst>
        </pc:spChg>
        <pc:spChg chg="del">
          <ac:chgData name="Alfonso Lourido" userId="S::alourido@l-nutra.com::71d4d01d-dbdd-4d9a-9c1a-b8b13cbbf502" providerId="AD" clId="Web-{3F80AB02-926F-2763-139D-2B8922F21040}" dt="2024-04-04T19:48:34.135" v="869"/>
          <ac:spMkLst>
            <pc:docMk/>
            <pc:sldMk cId="1438891647" sldId="266"/>
            <ac:spMk id="6" creationId="{18BE0E8C-1530-1A7A-A78B-1659E279487A}"/>
          </ac:spMkLst>
        </pc:spChg>
        <pc:spChg chg="add mod">
          <ac:chgData name="Alfonso Lourido" userId="S::alourido@l-nutra.com::71d4d01d-dbdd-4d9a-9c1a-b8b13cbbf502" providerId="AD" clId="Web-{3F80AB02-926F-2763-139D-2B8922F21040}" dt="2024-04-04T19:54:25.550" v="959" actId="14100"/>
          <ac:spMkLst>
            <pc:docMk/>
            <pc:sldMk cId="1438891647" sldId="266"/>
            <ac:spMk id="7" creationId="{18B66889-34C1-2F86-3D7A-7EF755BC2835}"/>
          </ac:spMkLst>
        </pc:spChg>
        <pc:spChg chg="del">
          <ac:chgData name="Alfonso Lourido" userId="S::alourido@l-nutra.com::71d4d01d-dbdd-4d9a-9c1a-b8b13cbbf502" providerId="AD" clId="Web-{3F80AB02-926F-2763-139D-2B8922F21040}" dt="2024-04-04T19:48:34.135" v="868"/>
          <ac:spMkLst>
            <pc:docMk/>
            <pc:sldMk cId="1438891647" sldId="266"/>
            <ac:spMk id="8" creationId="{44464494-ACA9-8961-EDB2-ED2147D0A6EC}"/>
          </ac:spMkLst>
        </pc:spChg>
        <pc:spChg chg="add mod">
          <ac:chgData name="Alfonso Lourido" userId="S::alourido@l-nutra.com::71d4d01d-dbdd-4d9a-9c1a-b8b13cbbf502" providerId="AD" clId="Web-{3F80AB02-926F-2763-139D-2B8922F21040}" dt="2024-04-04T19:56:36.200" v="978" actId="1076"/>
          <ac:spMkLst>
            <pc:docMk/>
            <pc:sldMk cId="1438891647" sldId="266"/>
            <ac:spMk id="9" creationId="{E9214A78-5DCE-9014-10AE-8480B6E72F93}"/>
          </ac:spMkLst>
        </pc:spChg>
        <pc:spChg chg="del">
          <ac:chgData name="Alfonso Lourido" userId="S::alourido@l-nutra.com::71d4d01d-dbdd-4d9a-9c1a-b8b13cbbf502" providerId="AD" clId="Web-{3F80AB02-926F-2763-139D-2B8922F21040}" dt="2024-04-04T19:48:34.135" v="867"/>
          <ac:spMkLst>
            <pc:docMk/>
            <pc:sldMk cId="1438891647" sldId="266"/>
            <ac:spMk id="10" creationId="{DD31F077-6F72-F51F-2ED1-05793EC74404}"/>
          </ac:spMkLst>
        </pc:spChg>
        <pc:spChg chg="add mod">
          <ac:chgData name="Alfonso Lourido" userId="S::alourido@l-nutra.com::71d4d01d-dbdd-4d9a-9c1a-b8b13cbbf502" providerId="AD" clId="Web-{3F80AB02-926F-2763-139D-2B8922F21040}" dt="2024-04-04T19:56:49.200" v="980" actId="1076"/>
          <ac:spMkLst>
            <pc:docMk/>
            <pc:sldMk cId="1438891647" sldId="266"/>
            <ac:spMk id="11" creationId="{F5F94D62-220E-9C36-0724-A94DE3F90DB5}"/>
          </ac:spMkLst>
        </pc:spChg>
        <pc:spChg chg="del">
          <ac:chgData name="Alfonso Lourido" userId="S::alourido@l-nutra.com::71d4d01d-dbdd-4d9a-9c1a-b8b13cbbf502" providerId="AD" clId="Web-{3F80AB02-926F-2763-139D-2B8922F21040}" dt="2024-04-04T19:48:34.135" v="866"/>
          <ac:spMkLst>
            <pc:docMk/>
            <pc:sldMk cId="1438891647" sldId="266"/>
            <ac:spMk id="13" creationId="{21CEF3EE-6707-C1B4-05CD-FB60F1023D0A}"/>
          </ac:spMkLst>
        </pc:spChg>
        <pc:spChg chg="del">
          <ac:chgData name="Alfonso Lourido" userId="S::alourido@l-nutra.com::71d4d01d-dbdd-4d9a-9c1a-b8b13cbbf502" providerId="AD" clId="Web-{3F80AB02-926F-2763-139D-2B8922F21040}" dt="2024-04-04T19:48:34.135" v="865"/>
          <ac:spMkLst>
            <pc:docMk/>
            <pc:sldMk cId="1438891647" sldId="266"/>
            <ac:spMk id="16" creationId="{81F04B68-9E5F-0650-FBD8-321E9234F78B}"/>
          </ac:spMkLst>
        </pc:spChg>
        <pc:spChg chg="del">
          <ac:chgData name="Alfonso Lourido" userId="S::alourido@l-nutra.com::71d4d01d-dbdd-4d9a-9c1a-b8b13cbbf502" providerId="AD" clId="Web-{3F80AB02-926F-2763-139D-2B8922F21040}" dt="2024-04-04T19:48:34.135" v="863"/>
          <ac:spMkLst>
            <pc:docMk/>
            <pc:sldMk cId="1438891647" sldId="266"/>
            <ac:spMk id="20" creationId="{E5953F66-E681-414D-2C41-01ED5014DE1B}"/>
          </ac:spMkLst>
        </pc:spChg>
        <pc:spChg chg="add del">
          <ac:chgData name="Alfonso Lourido" userId="S::alourido@l-nutra.com::71d4d01d-dbdd-4d9a-9c1a-b8b13cbbf502" providerId="AD" clId="Web-{3F80AB02-926F-2763-139D-2B8922F21040}" dt="2024-04-04T19:49:04.184" v="882"/>
          <ac:spMkLst>
            <pc:docMk/>
            <pc:sldMk cId="1438891647" sldId="266"/>
            <ac:spMk id="23" creationId="{50F45503-FD1E-5D3A-0B98-927EBDA0C591}"/>
          </ac:spMkLst>
        </pc:spChg>
        <pc:spChg chg="add del">
          <ac:chgData name="Alfonso Lourido" userId="S::alourido@l-nutra.com::71d4d01d-dbdd-4d9a-9c1a-b8b13cbbf502" providerId="AD" clId="Web-{3F80AB02-926F-2763-139D-2B8922F21040}" dt="2024-04-04T19:49:04.184" v="882"/>
          <ac:spMkLst>
            <pc:docMk/>
            <pc:sldMk cId="1438891647" sldId="266"/>
            <ac:spMk id="25" creationId="{5B050763-622F-1D2C-B847-83438B875DE5}"/>
          </ac:spMkLst>
        </pc:spChg>
        <pc:spChg chg="add del">
          <ac:chgData name="Alfonso Lourido" userId="S::alourido@l-nutra.com::71d4d01d-dbdd-4d9a-9c1a-b8b13cbbf502" providerId="AD" clId="Web-{3F80AB02-926F-2763-139D-2B8922F21040}" dt="2024-04-04T19:49:04.184" v="882"/>
          <ac:spMkLst>
            <pc:docMk/>
            <pc:sldMk cId="1438891647" sldId="266"/>
            <ac:spMk id="27" creationId="{18B66889-34C1-2F86-3D7A-7EF755BC2835}"/>
          </ac:spMkLst>
        </pc:spChg>
        <pc:spChg chg="add del">
          <ac:chgData name="Alfonso Lourido" userId="S::alourido@l-nutra.com::71d4d01d-dbdd-4d9a-9c1a-b8b13cbbf502" providerId="AD" clId="Web-{3F80AB02-926F-2763-139D-2B8922F21040}" dt="2024-04-04T19:49:04.184" v="882"/>
          <ac:spMkLst>
            <pc:docMk/>
            <pc:sldMk cId="1438891647" sldId="266"/>
            <ac:spMk id="29" creationId="{E9214A78-5DCE-9014-10AE-8480B6E72F93}"/>
          </ac:spMkLst>
        </pc:spChg>
        <pc:spChg chg="add del">
          <ac:chgData name="Alfonso Lourido" userId="S::alourido@l-nutra.com::71d4d01d-dbdd-4d9a-9c1a-b8b13cbbf502" providerId="AD" clId="Web-{3F80AB02-926F-2763-139D-2B8922F21040}" dt="2024-04-04T19:49:04.184" v="882"/>
          <ac:spMkLst>
            <pc:docMk/>
            <pc:sldMk cId="1438891647" sldId="266"/>
            <ac:spMk id="31" creationId="{F5F94D62-220E-9C36-0724-A94DE3F90DB5}"/>
          </ac:spMkLst>
        </pc:spChg>
        <pc:spChg chg="add del mod">
          <ac:chgData name="Alfonso Lourido" userId="S::alourido@l-nutra.com::71d4d01d-dbdd-4d9a-9c1a-b8b13cbbf502" providerId="AD" clId="Web-{3F80AB02-926F-2763-139D-2B8922F21040}" dt="2024-04-04T19:49:50.500" v="925"/>
          <ac:spMkLst>
            <pc:docMk/>
            <pc:sldMk cId="1438891647" sldId="266"/>
            <ac:spMk id="37" creationId="{6EE8B8C3-783A-25C6-E59E-52906CA933A8}"/>
          </ac:spMkLst>
        </pc:spChg>
        <pc:spChg chg="add del">
          <ac:chgData name="Alfonso Lourido" userId="S::alourido@l-nutra.com::71d4d01d-dbdd-4d9a-9c1a-b8b13cbbf502" providerId="AD" clId="Web-{3F80AB02-926F-2763-139D-2B8922F21040}" dt="2024-04-04T19:54:32.972" v="961"/>
          <ac:spMkLst>
            <pc:docMk/>
            <pc:sldMk cId="1438891647" sldId="266"/>
            <ac:spMk id="39" creationId="{84B6CFE8-D23F-4158-2756-5FCFDBA6E541}"/>
          </ac:spMkLst>
        </pc:spChg>
        <pc:spChg chg="add del">
          <ac:chgData name="Alfonso Lourido" userId="S::alourido@l-nutra.com::71d4d01d-dbdd-4d9a-9c1a-b8b13cbbf502" providerId="AD" clId="Web-{3F80AB02-926F-2763-139D-2B8922F21040}" dt="2024-04-04T19:54:31.332" v="960"/>
          <ac:spMkLst>
            <pc:docMk/>
            <pc:sldMk cId="1438891647" sldId="266"/>
            <ac:spMk id="41" creationId="{DFC1316D-62E8-C9C5-6026-F93A6FC14D9C}"/>
          </ac:spMkLst>
        </pc:spChg>
        <pc:spChg chg="add del mod">
          <ac:chgData name="Alfonso Lourido" userId="S::alourido@l-nutra.com::71d4d01d-dbdd-4d9a-9c1a-b8b13cbbf502" providerId="AD" clId="Web-{3F80AB02-926F-2763-139D-2B8922F21040}" dt="2024-04-04T19:57:01.889" v="985"/>
          <ac:spMkLst>
            <pc:docMk/>
            <pc:sldMk cId="1438891647" sldId="266"/>
            <ac:spMk id="43" creationId="{A8E31E01-37D0-3238-626A-CAD940B2A811}"/>
          </ac:spMkLst>
        </pc:spChg>
        <pc:spChg chg="add del mod">
          <ac:chgData name="Alfonso Lourido" userId="S::alourido@l-nutra.com::71d4d01d-dbdd-4d9a-9c1a-b8b13cbbf502" providerId="AD" clId="Web-{3F80AB02-926F-2763-139D-2B8922F21040}" dt="2024-04-04T19:56:55.920" v="983"/>
          <ac:spMkLst>
            <pc:docMk/>
            <pc:sldMk cId="1438891647" sldId="266"/>
            <ac:spMk id="45" creationId="{A5973252-B3FE-8BF0-56EA-CF6622B2AF96}"/>
          </ac:spMkLst>
        </pc:spChg>
        <pc:spChg chg="add del mod">
          <ac:chgData name="Alfonso Lourido" userId="S::alourido@l-nutra.com::71d4d01d-dbdd-4d9a-9c1a-b8b13cbbf502" providerId="AD" clId="Web-{3F80AB02-926F-2763-139D-2B8922F21040}" dt="2024-04-04T19:56:59.717" v="984"/>
          <ac:spMkLst>
            <pc:docMk/>
            <pc:sldMk cId="1438891647" sldId="266"/>
            <ac:spMk id="47" creationId="{134FDC03-0F11-0276-3216-CDB7A62CFF4E}"/>
          </ac:spMkLst>
        </pc:spChg>
        <pc:spChg chg="add del mod">
          <ac:chgData name="Alfonso Lourido" userId="S::alourido@l-nutra.com::71d4d01d-dbdd-4d9a-9c1a-b8b13cbbf502" providerId="AD" clId="Web-{3F80AB02-926F-2763-139D-2B8922F21040}" dt="2024-04-04T19:56:53.904" v="982"/>
          <ac:spMkLst>
            <pc:docMk/>
            <pc:sldMk cId="1438891647" sldId="266"/>
            <ac:spMk id="49" creationId="{F4F17E89-CD7B-1FD5-9B6B-ABB35D2D35AE}"/>
          </ac:spMkLst>
        </pc:spChg>
        <pc:picChg chg="del">
          <ac:chgData name="Alfonso Lourido" userId="S::alourido@l-nutra.com::71d4d01d-dbdd-4d9a-9c1a-b8b13cbbf502" providerId="AD" clId="Web-{3F80AB02-926F-2763-139D-2B8922F21040}" dt="2024-04-04T19:48:34.135" v="870"/>
          <ac:picMkLst>
            <pc:docMk/>
            <pc:sldMk cId="1438891647" sldId="266"/>
            <ac:picMk id="4" creationId="{428EB036-60FA-B355-A210-46C698D6ABFC}"/>
          </ac:picMkLst>
        </pc:picChg>
        <pc:picChg chg="ord">
          <ac:chgData name="Alfonso Lourido" userId="S::alourido@l-nutra.com::71d4d01d-dbdd-4d9a-9c1a-b8b13cbbf502" providerId="AD" clId="Web-{3F80AB02-926F-2763-139D-2B8922F21040}" dt="2024-04-04T19:49:31.452" v="896"/>
          <ac:picMkLst>
            <pc:docMk/>
            <pc:sldMk cId="1438891647" sldId="266"/>
            <ac:picMk id="12" creationId="{9527277B-E421-7EA6-EFEA-356C909B8185}"/>
          </ac:picMkLst>
        </pc:picChg>
        <pc:picChg chg="add mod">
          <ac:chgData name="Alfonso Lourido" userId="S::alourido@l-nutra.com::71d4d01d-dbdd-4d9a-9c1a-b8b13cbbf502" providerId="AD" clId="Web-{3F80AB02-926F-2763-139D-2B8922F21040}" dt="2024-04-04T19:53:10.326" v="953" actId="1076"/>
          <ac:picMkLst>
            <pc:docMk/>
            <pc:sldMk cId="1438891647" sldId="266"/>
            <ac:picMk id="15" creationId="{21294BD0-9026-F9A4-61CA-9FCA6C4D78B8}"/>
          </ac:picMkLst>
        </pc:picChg>
        <pc:picChg chg="add mod">
          <ac:chgData name="Alfonso Lourido" userId="S::alourido@l-nutra.com::71d4d01d-dbdd-4d9a-9c1a-b8b13cbbf502" providerId="AD" clId="Web-{3F80AB02-926F-2763-139D-2B8922F21040}" dt="2024-04-04T19:53:07.513" v="952" actId="1076"/>
          <ac:picMkLst>
            <pc:docMk/>
            <pc:sldMk cId="1438891647" sldId="266"/>
            <ac:picMk id="17" creationId="{5B6A9AD5-93B4-F7D2-80E6-EECAC4E85E3D}"/>
          </ac:picMkLst>
        </pc:picChg>
        <pc:picChg chg="del">
          <ac:chgData name="Alfonso Lourido" userId="S::alourido@l-nutra.com::71d4d01d-dbdd-4d9a-9c1a-b8b13cbbf502" providerId="AD" clId="Web-{3F80AB02-926F-2763-139D-2B8922F21040}" dt="2024-04-04T19:48:34.135" v="864"/>
          <ac:picMkLst>
            <pc:docMk/>
            <pc:sldMk cId="1438891647" sldId="266"/>
            <ac:picMk id="18" creationId="{4C6E8A0C-AB3D-6211-A15F-0932BCF264D7}"/>
          </ac:picMkLst>
        </pc:picChg>
        <pc:picChg chg="add mod">
          <ac:chgData name="Alfonso Lourido" userId="S::alourido@l-nutra.com::71d4d01d-dbdd-4d9a-9c1a-b8b13cbbf502" providerId="AD" clId="Web-{3F80AB02-926F-2763-139D-2B8922F21040}" dt="2024-04-04T19:53:21.874" v="955" actId="1076"/>
          <ac:picMkLst>
            <pc:docMk/>
            <pc:sldMk cId="1438891647" sldId="266"/>
            <ac:picMk id="19" creationId="{D4D717BF-61EE-004A-90D6-D8A8A55AA6F8}"/>
          </ac:picMkLst>
        </pc:picChg>
        <pc:picChg chg="add mod">
          <ac:chgData name="Alfonso Lourido" userId="S::alourido@l-nutra.com::71d4d01d-dbdd-4d9a-9c1a-b8b13cbbf502" providerId="AD" clId="Web-{3F80AB02-926F-2763-139D-2B8922F21040}" dt="2024-04-04T19:49:43.671" v="923" actId="1076"/>
          <ac:picMkLst>
            <pc:docMk/>
            <pc:sldMk cId="1438891647" sldId="266"/>
            <ac:picMk id="21" creationId="{988AB4C3-47B9-7202-F049-41D7C92DC37F}"/>
          </ac:picMkLst>
        </pc:picChg>
        <pc:picChg chg="del">
          <ac:chgData name="Alfonso Lourido" userId="S::alourido@l-nutra.com::71d4d01d-dbdd-4d9a-9c1a-b8b13cbbf502" providerId="AD" clId="Web-{3F80AB02-926F-2763-139D-2B8922F21040}" dt="2024-04-04T19:48:34.135" v="862"/>
          <ac:picMkLst>
            <pc:docMk/>
            <pc:sldMk cId="1438891647" sldId="266"/>
            <ac:picMk id="22" creationId="{E1941040-681A-FC30-0631-17A35070EA50}"/>
          </ac:picMkLst>
        </pc:picChg>
        <pc:picChg chg="del">
          <ac:chgData name="Alfonso Lourido" userId="S::alourido@l-nutra.com::71d4d01d-dbdd-4d9a-9c1a-b8b13cbbf502" providerId="AD" clId="Web-{3F80AB02-926F-2763-139D-2B8922F21040}" dt="2024-04-04T19:48:34.135" v="861"/>
          <ac:picMkLst>
            <pc:docMk/>
            <pc:sldMk cId="1438891647" sldId="266"/>
            <ac:picMk id="24" creationId="{4C2979A1-8E56-4789-35DD-F887E2A36EFA}"/>
          </ac:picMkLst>
        </pc:picChg>
        <pc:picChg chg="del">
          <ac:chgData name="Alfonso Lourido" userId="S::alourido@l-nutra.com::71d4d01d-dbdd-4d9a-9c1a-b8b13cbbf502" providerId="AD" clId="Web-{3F80AB02-926F-2763-139D-2B8922F21040}" dt="2024-04-04T19:48:34.135" v="860"/>
          <ac:picMkLst>
            <pc:docMk/>
            <pc:sldMk cId="1438891647" sldId="266"/>
            <ac:picMk id="26" creationId="{6CB195E0-1945-86DA-4E6D-6639F3A2F929}"/>
          </ac:picMkLst>
        </pc:picChg>
        <pc:picChg chg="del">
          <ac:chgData name="Alfonso Lourido" userId="S::alourido@l-nutra.com::71d4d01d-dbdd-4d9a-9c1a-b8b13cbbf502" providerId="AD" clId="Web-{3F80AB02-926F-2763-139D-2B8922F21040}" dt="2024-04-04T19:48:34.135" v="859"/>
          <ac:picMkLst>
            <pc:docMk/>
            <pc:sldMk cId="1438891647" sldId="266"/>
            <ac:picMk id="28" creationId="{1DB57ECA-0E58-52BC-EC37-6548F4EBF5EE}"/>
          </ac:picMkLst>
        </pc:picChg>
        <pc:picChg chg="del">
          <ac:chgData name="Alfonso Lourido" userId="S::alourido@l-nutra.com::71d4d01d-dbdd-4d9a-9c1a-b8b13cbbf502" providerId="AD" clId="Web-{3F80AB02-926F-2763-139D-2B8922F21040}" dt="2024-04-04T19:48:34.135" v="858"/>
          <ac:picMkLst>
            <pc:docMk/>
            <pc:sldMk cId="1438891647" sldId="266"/>
            <ac:picMk id="30" creationId="{53B030F0-B4A5-D942-BE48-FA61BB8073BC}"/>
          </ac:picMkLst>
        </pc:picChg>
        <pc:picChg chg="add del">
          <ac:chgData name="Alfonso Lourido" userId="S::alourido@l-nutra.com::71d4d01d-dbdd-4d9a-9c1a-b8b13cbbf502" providerId="AD" clId="Web-{3F80AB02-926F-2763-139D-2B8922F21040}" dt="2024-04-04T19:49:04.184" v="882"/>
          <ac:picMkLst>
            <pc:docMk/>
            <pc:sldMk cId="1438891647" sldId="266"/>
            <ac:picMk id="32" creationId="{21294BD0-9026-F9A4-61CA-9FCA6C4D78B8}"/>
          </ac:picMkLst>
        </pc:picChg>
        <pc:picChg chg="add del">
          <ac:chgData name="Alfonso Lourido" userId="S::alourido@l-nutra.com::71d4d01d-dbdd-4d9a-9c1a-b8b13cbbf502" providerId="AD" clId="Web-{3F80AB02-926F-2763-139D-2B8922F21040}" dt="2024-04-04T19:49:04.184" v="882"/>
          <ac:picMkLst>
            <pc:docMk/>
            <pc:sldMk cId="1438891647" sldId="266"/>
            <ac:picMk id="33" creationId="{5B6A9AD5-93B4-F7D2-80E6-EECAC4E85E3D}"/>
          </ac:picMkLst>
        </pc:picChg>
        <pc:picChg chg="add del">
          <ac:chgData name="Alfonso Lourido" userId="S::alourido@l-nutra.com::71d4d01d-dbdd-4d9a-9c1a-b8b13cbbf502" providerId="AD" clId="Web-{3F80AB02-926F-2763-139D-2B8922F21040}" dt="2024-04-04T19:49:04.184" v="882"/>
          <ac:picMkLst>
            <pc:docMk/>
            <pc:sldMk cId="1438891647" sldId="266"/>
            <ac:picMk id="34" creationId="{D4D717BF-61EE-004A-90D6-D8A8A55AA6F8}"/>
          </ac:picMkLst>
        </pc:picChg>
        <pc:picChg chg="add del">
          <ac:chgData name="Alfonso Lourido" userId="S::alourido@l-nutra.com::71d4d01d-dbdd-4d9a-9c1a-b8b13cbbf502" providerId="AD" clId="Web-{3F80AB02-926F-2763-139D-2B8922F21040}" dt="2024-04-04T19:49:04.184" v="882"/>
          <ac:picMkLst>
            <pc:docMk/>
            <pc:sldMk cId="1438891647" sldId="266"/>
            <ac:picMk id="35" creationId="{988AB4C3-47B9-7202-F049-41D7C92DC37F}"/>
          </ac:picMkLst>
        </pc:picChg>
      </pc:sldChg>
      <pc:sldChg chg="addSp delSp modSp add ord replId">
        <pc:chgData name="Alfonso Lourido" userId="S::alourido@l-nutra.com::71d4d01d-dbdd-4d9a-9c1a-b8b13cbbf502" providerId="AD" clId="Web-{3F80AB02-926F-2763-139D-2B8922F21040}" dt="2024-04-04T21:06:46.303" v="1181"/>
        <pc:sldMkLst>
          <pc:docMk/>
          <pc:sldMk cId="4249160291" sldId="267"/>
        </pc:sldMkLst>
        <pc:spChg chg="del">
          <ac:chgData name="Alfonso Lourido" userId="S::alourido@l-nutra.com::71d4d01d-dbdd-4d9a-9c1a-b8b13cbbf502" providerId="AD" clId="Web-{3F80AB02-926F-2763-139D-2B8922F21040}" dt="2024-04-04T20:00:50.873" v="1007"/>
          <ac:spMkLst>
            <pc:docMk/>
            <pc:sldMk cId="4249160291" sldId="267"/>
            <ac:spMk id="3" creationId="{00000000-0000-0000-0000-000000000000}"/>
          </ac:spMkLst>
        </pc:spChg>
        <pc:spChg chg="add mod">
          <ac:chgData name="Alfonso Lourido" userId="S::alourido@l-nutra.com::71d4d01d-dbdd-4d9a-9c1a-b8b13cbbf502" providerId="AD" clId="Web-{3F80AB02-926F-2763-139D-2B8922F21040}" dt="2024-04-04T20:22:01.102" v="1147" actId="1076"/>
          <ac:spMkLst>
            <pc:docMk/>
            <pc:sldMk cId="4249160291" sldId="267"/>
            <ac:spMk id="5" creationId="{C7839E6C-DAE7-514B-A29F-A79CA1851736}"/>
          </ac:spMkLst>
        </pc:spChg>
        <pc:spChg chg="add mod">
          <ac:chgData name="Alfonso Lourido" userId="S::alourido@l-nutra.com::71d4d01d-dbdd-4d9a-9c1a-b8b13cbbf502" providerId="AD" clId="Web-{3F80AB02-926F-2763-139D-2B8922F21040}" dt="2024-04-04T20:24:37.941" v="1169" actId="20577"/>
          <ac:spMkLst>
            <pc:docMk/>
            <pc:sldMk cId="4249160291" sldId="267"/>
            <ac:spMk id="6" creationId="{659B7EB7-3728-4E43-8556-984CFC95A1B2}"/>
          </ac:spMkLst>
        </pc:spChg>
        <pc:spChg chg="add mod ord">
          <ac:chgData name="Alfonso Lourido" userId="S::alourido@l-nutra.com::71d4d01d-dbdd-4d9a-9c1a-b8b13cbbf502" providerId="AD" clId="Web-{3F80AB02-926F-2763-139D-2B8922F21040}" dt="2024-04-04T20:19:54.468" v="1131" actId="1076"/>
          <ac:spMkLst>
            <pc:docMk/>
            <pc:sldMk cId="4249160291" sldId="267"/>
            <ac:spMk id="7" creationId="{48F3F8C4-4659-0444-B947-648B3D63C284}"/>
          </ac:spMkLst>
        </pc:spChg>
        <pc:spChg chg="del">
          <ac:chgData name="Alfonso Lourido" userId="S::alourido@l-nutra.com::71d4d01d-dbdd-4d9a-9c1a-b8b13cbbf502" providerId="AD" clId="Web-{3F80AB02-926F-2763-139D-2B8922F21040}" dt="2024-04-04T20:10:42.867" v="1061"/>
          <ac:spMkLst>
            <pc:docMk/>
            <pc:sldMk cId="4249160291" sldId="267"/>
            <ac:spMk id="8" creationId="{C90CE076-0A14-C94F-2BC6-0A9979779488}"/>
          </ac:spMkLst>
        </pc:spChg>
        <pc:spChg chg="add del mod">
          <ac:chgData name="Alfonso Lourido" userId="S::alourido@l-nutra.com::71d4d01d-dbdd-4d9a-9c1a-b8b13cbbf502" providerId="AD" clId="Web-{3F80AB02-926F-2763-139D-2B8922F21040}" dt="2024-04-04T20:00:57.421" v="1008"/>
          <ac:spMkLst>
            <pc:docMk/>
            <pc:sldMk cId="4249160291" sldId="267"/>
            <ac:spMk id="12" creationId="{871951C1-85E4-585F-CCCB-EDEBF5CBEC72}"/>
          </ac:spMkLst>
        </pc:spChg>
        <pc:spChg chg="add mod ord">
          <ac:chgData name="Alfonso Lourido" userId="S::alourido@l-nutra.com::71d4d01d-dbdd-4d9a-9c1a-b8b13cbbf502" providerId="AD" clId="Web-{3F80AB02-926F-2763-139D-2B8922F21040}" dt="2024-04-04T20:17:12.254" v="1109" actId="14100"/>
          <ac:spMkLst>
            <pc:docMk/>
            <pc:sldMk cId="4249160291" sldId="267"/>
            <ac:spMk id="18" creationId="{748BC80D-B652-BAD2-BC19-F6660195A942}"/>
          </ac:spMkLst>
        </pc:spChg>
        <pc:spChg chg="add mod ord">
          <ac:chgData name="Alfonso Lourido" userId="S::alourido@l-nutra.com::71d4d01d-dbdd-4d9a-9c1a-b8b13cbbf502" providerId="AD" clId="Web-{3F80AB02-926F-2763-139D-2B8922F21040}" dt="2024-04-04T20:17:05.364" v="1108" actId="14100"/>
          <ac:spMkLst>
            <pc:docMk/>
            <pc:sldMk cId="4249160291" sldId="267"/>
            <ac:spMk id="20" creationId="{39B9BC56-C8F4-7537-0754-E4BD4CC0CE31}"/>
          </ac:spMkLst>
        </pc:spChg>
        <pc:spChg chg="add del mod">
          <ac:chgData name="Alfonso Lourido" userId="S::alourido@l-nutra.com::71d4d01d-dbdd-4d9a-9c1a-b8b13cbbf502" providerId="AD" clId="Web-{3F80AB02-926F-2763-139D-2B8922F21040}" dt="2024-04-04T20:22:48.199" v="1156"/>
          <ac:spMkLst>
            <pc:docMk/>
            <pc:sldMk cId="4249160291" sldId="267"/>
            <ac:spMk id="24" creationId="{23E1C9EA-83B5-7CE3-B38F-48F1FC9A8B55}"/>
          </ac:spMkLst>
        </pc:spChg>
        <pc:spChg chg="add del mod">
          <ac:chgData name="Alfonso Lourido" userId="S::alourido@l-nutra.com::71d4d01d-dbdd-4d9a-9c1a-b8b13cbbf502" providerId="AD" clId="Web-{3F80AB02-926F-2763-139D-2B8922F21040}" dt="2024-04-04T20:22:43.995" v="1155"/>
          <ac:spMkLst>
            <pc:docMk/>
            <pc:sldMk cId="4249160291" sldId="267"/>
            <ac:spMk id="26" creationId="{D0F38495-5228-E891-39BA-C57538708C7D}"/>
          </ac:spMkLst>
        </pc:spChg>
        <pc:spChg chg="add del mod">
          <ac:chgData name="Alfonso Lourido" userId="S::alourido@l-nutra.com::71d4d01d-dbdd-4d9a-9c1a-b8b13cbbf502" providerId="AD" clId="Web-{3F80AB02-926F-2763-139D-2B8922F21040}" dt="2024-04-04T20:22:52.168" v="1157"/>
          <ac:spMkLst>
            <pc:docMk/>
            <pc:sldMk cId="4249160291" sldId="267"/>
            <ac:spMk id="28" creationId="{8432F13C-08F1-EEC8-5A91-CA2A9C198E6A}"/>
          </ac:spMkLst>
        </pc:spChg>
        <pc:picChg chg="del">
          <ac:chgData name="Alfonso Lourido" userId="S::alourido@l-nutra.com::71d4d01d-dbdd-4d9a-9c1a-b8b13cbbf502" providerId="AD" clId="Web-{3F80AB02-926F-2763-139D-2B8922F21040}" dt="2024-04-04T20:16:56.034" v="1105"/>
          <ac:picMkLst>
            <pc:docMk/>
            <pc:sldMk cId="4249160291" sldId="267"/>
            <ac:picMk id="2" creationId="{45237800-38B2-EDAE-F9DE-D87DCED101F8}"/>
          </ac:picMkLst>
        </pc:picChg>
        <pc:picChg chg="add del mod">
          <ac:chgData name="Alfonso Lourido" userId="S::alourido@l-nutra.com::71d4d01d-dbdd-4d9a-9c1a-b8b13cbbf502" providerId="AD" clId="Web-{3F80AB02-926F-2763-139D-2B8922F21040}" dt="2024-04-04T20:10:39.742" v="1060"/>
          <ac:picMkLst>
            <pc:docMk/>
            <pc:sldMk cId="4249160291" sldId="267"/>
            <ac:picMk id="4" creationId="{CF6CE639-579B-4F8A-8AA2-AA0387F4A654}"/>
          </ac:picMkLst>
        </pc:picChg>
        <pc:picChg chg="add mod ord">
          <ac:chgData name="Alfonso Lourido" userId="S::alourido@l-nutra.com::71d4d01d-dbdd-4d9a-9c1a-b8b13cbbf502" providerId="AD" clId="Web-{3F80AB02-926F-2763-139D-2B8922F21040}" dt="2024-04-04T20:19:54.452" v="1130" actId="1076"/>
          <ac:picMkLst>
            <pc:docMk/>
            <pc:sldMk cId="4249160291" sldId="267"/>
            <ac:picMk id="9" creationId="{DE8B77F4-7698-8B42-9AFD-E664738C8DB7}"/>
          </ac:picMkLst>
        </pc:picChg>
        <pc:picChg chg="del">
          <ac:chgData name="Alfonso Lourido" userId="S::alourido@l-nutra.com::71d4d01d-dbdd-4d9a-9c1a-b8b13cbbf502" providerId="AD" clId="Web-{3F80AB02-926F-2763-139D-2B8922F21040}" dt="2024-04-04T20:01:10" v="1010"/>
          <ac:picMkLst>
            <pc:docMk/>
            <pc:sldMk cId="4249160291" sldId="267"/>
            <ac:picMk id="11" creationId="{51A2D4E3-409B-8004-6166-7DFD65BAB7B1}"/>
          </ac:picMkLst>
        </pc:picChg>
        <pc:picChg chg="add del mod">
          <ac:chgData name="Alfonso Lourido" userId="S::alourido@l-nutra.com::71d4d01d-dbdd-4d9a-9c1a-b8b13cbbf502" providerId="AD" clId="Web-{3F80AB02-926F-2763-139D-2B8922F21040}" dt="2024-04-04T20:11:52.825" v="1067"/>
          <ac:picMkLst>
            <pc:docMk/>
            <pc:sldMk cId="4249160291" sldId="267"/>
            <ac:picMk id="13" creationId="{CEEDD15E-BAF1-B253-BDA4-7951924BBC8E}"/>
          </ac:picMkLst>
        </pc:picChg>
        <pc:picChg chg="add del mod">
          <ac:chgData name="Alfonso Lourido" userId="S::alourido@l-nutra.com::71d4d01d-dbdd-4d9a-9c1a-b8b13cbbf502" providerId="AD" clId="Web-{3F80AB02-926F-2763-139D-2B8922F21040}" dt="2024-04-04T20:12:47.688" v="1069"/>
          <ac:picMkLst>
            <pc:docMk/>
            <pc:sldMk cId="4249160291" sldId="267"/>
            <ac:picMk id="14" creationId="{D58AAA70-DAE9-7C2B-98D2-C1B1D5A7F7D9}"/>
          </ac:picMkLst>
        </pc:picChg>
        <pc:picChg chg="add mod modCrop">
          <ac:chgData name="Alfonso Lourido" userId="S::alourido@l-nutra.com::71d4d01d-dbdd-4d9a-9c1a-b8b13cbbf502" providerId="AD" clId="Web-{3F80AB02-926F-2763-139D-2B8922F21040}" dt="2024-04-04T20:20:43.721" v="1137"/>
          <ac:picMkLst>
            <pc:docMk/>
            <pc:sldMk cId="4249160291" sldId="267"/>
            <ac:picMk id="15" creationId="{24E39CDD-0073-2969-9ACC-21636A920D89}"/>
          </ac:picMkLst>
        </pc:picChg>
        <pc:picChg chg="add del mod ord">
          <ac:chgData name="Alfonso Lourido" userId="S::alourido@l-nutra.com::71d4d01d-dbdd-4d9a-9c1a-b8b13cbbf502" providerId="AD" clId="Web-{3F80AB02-926F-2763-139D-2B8922F21040}" dt="2024-04-04T20:16:08.171" v="1100"/>
          <ac:picMkLst>
            <pc:docMk/>
            <pc:sldMk cId="4249160291" sldId="267"/>
            <ac:picMk id="17" creationId="{A3E2AE2B-8FC5-C6E1-D776-2C4DE24DA4E3}"/>
          </ac:picMkLst>
        </pc:picChg>
        <pc:picChg chg="add">
          <ac:chgData name="Alfonso Lourido" userId="S::alourido@l-nutra.com::71d4d01d-dbdd-4d9a-9c1a-b8b13cbbf502" providerId="AD" clId="Web-{3F80AB02-926F-2763-139D-2B8922F21040}" dt="2024-04-04T20:17:21.645" v="1110"/>
          <ac:picMkLst>
            <pc:docMk/>
            <pc:sldMk cId="4249160291" sldId="267"/>
            <ac:picMk id="22" creationId="{3FA05817-5CAA-D0D7-E6E1-1A96B976860F}"/>
          </ac:picMkLst>
        </pc:picChg>
        <pc:picChg chg="add del">
          <ac:chgData name="Alfonso Lourido" userId="S::alourido@l-nutra.com::71d4d01d-dbdd-4d9a-9c1a-b8b13cbbf502" providerId="AD" clId="Web-{3F80AB02-926F-2763-139D-2B8922F21040}" dt="2024-04-04T20:35:35.080" v="1171"/>
          <ac:picMkLst>
            <pc:docMk/>
            <pc:sldMk cId="4249160291" sldId="267"/>
            <ac:picMk id="29" creationId="{4E25AFFB-8814-56AF-FBE8-B3B23FC5ACB9}"/>
          </ac:picMkLst>
        </pc:picChg>
        <pc:picChg chg="add del">
          <ac:chgData name="Alfonso Lourido" userId="S::alourido@l-nutra.com::71d4d01d-dbdd-4d9a-9c1a-b8b13cbbf502" providerId="AD" clId="Web-{3F80AB02-926F-2763-139D-2B8922F21040}" dt="2024-04-04T20:37:43.229" v="1173"/>
          <ac:picMkLst>
            <pc:docMk/>
            <pc:sldMk cId="4249160291" sldId="267"/>
            <ac:picMk id="30" creationId="{941343EA-E255-059E-1F28-6BBD0E6D3682}"/>
          </ac:picMkLst>
        </pc:picChg>
        <pc:picChg chg="add del">
          <ac:chgData name="Alfonso Lourido" userId="S::alourido@l-nutra.com::71d4d01d-dbdd-4d9a-9c1a-b8b13cbbf502" providerId="AD" clId="Web-{3F80AB02-926F-2763-139D-2B8922F21040}" dt="2024-04-04T20:37:49.011" v="1175"/>
          <ac:picMkLst>
            <pc:docMk/>
            <pc:sldMk cId="4249160291" sldId="267"/>
            <ac:picMk id="31" creationId="{BB4CEB4D-4AE5-FDEA-09A4-11E4247C43FB}"/>
          </ac:picMkLst>
        </pc:picChg>
        <pc:picChg chg="add del">
          <ac:chgData name="Alfonso Lourido" userId="S::alourido@l-nutra.com::71d4d01d-dbdd-4d9a-9c1a-b8b13cbbf502" providerId="AD" clId="Web-{3F80AB02-926F-2763-139D-2B8922F21040}" dt="2024-04-04T20:42:36.250" v="1177"/>
          <ac:picMkLst>
            <pc:docMk/>
            <pc:sldMk cId="4249160291" sldId="267"/>
            <ac:picMk id="32" creationId="{CE88D1EB-4BF6-7975-2016-7D34D14CCE4E}"/>
          </ac:picMkLst>
        </pc:picChg>
        <pc:picChg chg="add del">
          <ac:chgData name="Alfonso Lourido" userId="S::alourido@l-nutra.com::71d4d01d-dbdd-4d9a-9c1a-b8b13cbbf502" providerId="AD" clId="Web-{3F80AB02-926F-2763-139D-2B8922F21040}" dt="2024-04-04T20:45:41.044" v="1179"/>
          <ac:picMkLst>
            <pc:docMk/>
            <pc:sldMk cId="4249160291" sldId="267"/>
            <ac:picMk id="33" creationId="{6216B962-8A7F-714C-E51E-D014092097C7}"/>
          </ac:picMkLst>
        </pc:picChg>
        <pc:picChg chg="add del">
          <ac:chgData name="Alfonso Lourido" userId="S::alourido@l-nutra.com::71d4d01d-dbdd-4d9a-9c1a-b8b13cbbf502" providerId="AD" clId="Web-{3F80AB02-926F-2763-139D-2B8922F21040}" dt="2024-04-04T21:06:46.303" v="1181"/>
          <ac:picMkLst>
            <pc:docMk/>
            <pc:sldMk cId="4249160291" sldId="267"/>
            <ac:picMk id="34" creationId="{58BA4F58-F4F8-980E-4266-8D3C67767DA2}"/>
          </ac:picMkLst>
        </pc:picChg>
      </pc:sldChg>
      <pc:sldChg chg="delSp modSp add del">
        <pc:chgData name="Alfonso Lourido" userId="S::alourido@l-nutra.com::71d4d01d-dbdd-4d9a-9c1a-b8b13cbbf502" providerId="AD" clId="Web-{3F80AB02-926F-2763-139D-2B8922F21040}" dt="2024-04-04T19:46:26.548" v="856"/>
        <pc:sldMkLst>
          <pc:docMk/>
          <pc:sldMk cId="3918372819" sldId="2145706790"/>
        </pc:sldMkLst>
        <pc:spChg chg="mod">
          <ac:chgData name="Alfonso Lourido" userId="S::alourido@l-nutra.com::71d4d01d-dbdd-4d9a-9c1a-b8b13cbbf502" providerId="AD" clId="Web-{3F80AB02-926F-2763-139D-2B8922F21040}" dt="2024-04-04T19:42:23.766" v="732"/>
          <ac:spMkLst>
            <pc:docMk/>
            <pc:sldMk cId="3918372819" sldId="2145706790"/>
            <ac:spMk id="7" creationId="{50F45503-FD1E-5D3A-0B98-927EBDA0C591}"/>
          </ac:spMkLst>
        </pc:spChg>
        <pc:spChg chg="mod">
          <ac:chgData name="Alfonso Lourido" userId="S::alourido@l-nutra.com::71d4d01d-dbdd-4d9a-9c1a-b8b13cbbf502" providerId="AD" clId="Web-{3F80AB02-926F-2763-139D-2B8922F21040}" dt="2024-04-04T19:42:23.766" v="733"/>
          <ac:spMkLst>
            <pc:docMk/>
            <pc:sldMk cId="3918372819" sldId="2145706790"/>
            <ac:spMk id="8" creationId="{5B050763-622F-1D2C-B847-83438B875DE5}"/>
          </ac:spMkLst>
        </pc:spChg>
        <pc:spChg chg="mod">
          <ac:chgData name="Alfonso Lourido" userId="S::alourido@l-nutra.com::71d4d01d-dbdd-4d9a-9c1a-b8b13cbbf502" providerId="AD" clId="Web-{3F80AB02-926F-2763-139D-2B8922F21040}" dt="2024-04-04T19:42:23.766" v="734"/>
          <ac:spMkLst>
            <pc:docMk/>
            <pc:sldMk cId="3918372819" sldId="2145706790"/>
            <ac:spMk id="9" creationId="{F0B54D81-1A34-8007-7793-441F37F1F5FA}"/>
          </ac:spMkLst>
        </pc:spChg>
        <pc:spChg chg="mod">
          <ac:chgData name="Alfonso Lourido" userId="S::alourido@l-nutra.com::71d4d01d-dbdd-4d9a-9c1a-b8b13cbbf502" providerId="AD" clId="Web-{3F80AB02-926F-2763-139D-2B8922F21040}" dt="2024-04-04T19:42:23.766" v="735"/>
          <ac:spMkLst>
            <pc:docMk/>
            <pc:sldMk cId="3918372819" sldId="2145706790"/>
            <ac:spMk id="10" creationId="{18B66889-34C1-2F86-3D7A-7EF755BC2835}"/>
          </ac:spMkLst>
        </pc:spChg>
        <pc:spChg chg="mod">
          <ac:chgData name="Alfonso Lourido" userId="S::alourido@l-nutra.com::71d4d01d-dbdd-4d9a-9c1a-b8b13cbbf502" providerId="AD" clId="Web-{3F80AB02-926F-2763-139D-2B8922F21040}" dt="2024-04-04T19:42:23.766" v="736"/>
          <ac:spMkLst>
            <pc:docMk/>
            <pc:sldMk cId="3918372819" sldId="2145706790"/>
            <ac:spMk id="13" creationId="{E9214A78-5DCE-9014-10AE-8480B6E72F93}"/>
          </ac:spMkLst>
        </pc:spChg>
        <pc:spChg chg="mod">
          <ac:chgData name="Alfonso Lourido" userId="S::alourido@l-nutra.com::71d4d01d-dbdd-4d9a-9c1a-b8b13cbbf502" providerId="AD" clId="Web-{3F80AB02-926F-2763-139D-2B8922F21040}" dt="2024-04-04T19:42:23.891" v="737"/>
          <ac:spMkLst>
            <pc:docMk/>
            <pc:sldMk cId="3918372819" sldId="2145706790"/>
            <ac:spMk id="15" creationId="{F5F94D62-220E-9C36-0724-A94DE3F90DB5}"/>
          </ac:spMkLst>
        </pc:spChg>
        <pc:picChg chg="del">
          <ac:chgData name="Alfonso Lourido" userId="S::alourido@l-nutra.com::71d4d01d-dbdd-4d9a-9c1a-b8b13cbbf502" providerId="AD" clId="Web-{3F80AB02-926F-2763-139D-2B8922F21040}" dt="2024-04-04T19:42:31.048" v="738"/>
          <ac:picMkLst>
            <pc:docMk/>
            <pc:sldMk cId="3918372819" sldId="2145706790"/>
            <ac:picMk id="11" creationId="{33F2B714-7C15-F39D-E9CB-7979F9A66EDF}"/>
          </ac:picMkLst>
        </pc:picChg>
      </pc:sldChg>
    </pc:docChg>
  </pc:docChgLst>
  <pc:docChgLst>
    <pc:chgData name="Alfonso Lourido" userId="S::alourido@l-nutra.com::71d4d01d-dbdd-4d9a-9c1a-b8b13cbbf502" providerId="AD" clId="Web-{9996B5D9-9375-7F1C-F738-8654BE7E0D1A}"/>
    <pc:docChg chg="addSld delSld modSld sldOrd">
      <pc:chgData name="Alfonso Lourido" userId="S::alourido@l-nutra.com::71d4d01d-dbdd-4d9a-9c1a-b8b13cbbf502" providerId="AD" clId="Web-{9996B5D9-9375-7F1C-F738-8654BE7E0D1A}" dt="2024-04-05T22:05:06.956" v="1025"/>
      <pc:docMkLst>
        <pc:docMk/>
      </pc:docMkLst>
      <pc:sldChg chg="addSp delSp modSp">
        <pc:chgData name="Alfonso Lourido" userId="S::alourido@l-nutra.com::71d4d01d-dbdd-4d9a-9c1a-b8b13cbbf502" providerId="AD" clId="Web-{9996B5D9-9375-7F1C-F738-8654BE7E0D1A}" dt="2024-04-05T14:01:47.161" v="1"/>
        <pc:sldMkLst>
          <pc:docMk/>
          <pc:sldMk cId="4249160291" sldId="267"/>
        </pc:sldMkLst>
        <pc:picChg chg="add del mod">
          <ac:chgData name="Alfonso Lourido" userId="S::alourido@l-nutra.com::71d4d01d-dbdd-4d9a-9c1a-b8b13cbbf502" providerId="AD" clId="Web-{9996B5D9-9375-7F1C-F738-8654BE7E0D1A}" dt="2024-04-05T14:01:47.161" v="1"/>
          <ac:picMkLst>
            <pc:docMk/>
            <pc:sldMk cId="4249160291" sldId="267"/>
            <ac:picMk id="2" creationId="{1470E5C7-B498-899E-8980-4BD5A835E077}"/>
          </ac:picMkLst>
        </pc:picChg>
      </pc:sldChg>
      <pc:sldChg chg="addSp delSp modSp add ord replId">
        <pc:chgData name="Alfonso Lourido" userId="S::alourido@l-nutra.com::71d4d01d-dbdd-4d9a-9c1a-b8b13cbbf502" providerId="AD" clId="Web-{9996B5D9-9375-7F1C-F738-8654BE7E0D1A}" dt="2024-04-05T17:28:32.706" v="292" actId="20577"/>
        <pc:sldMkLst>
          <pc:docMk/>
          <pc:sldMk cId="2773665640" sldId="268"/>
        </pc:sldMkLst>
        <pc:spChg chg="mod">
          <ac:chgData name="Alfonso Lourido" userId="S::alourido@l-nutra.com::71d4d01d-dbdd-4d9a-9c1a-b8b13cbbf502" providerId="AD" clId="Web-{9996B5D9-9375-7F1C-F738-8654BE7E0D1A}" dt="2024-04-05T14:54:16.873" v="32" actId="20577"/>
          <ac:spMkLst>
            <pc:docMk/>
            <pc:sldMk cId="2773665640" sldId="268"/>
            <ac:spMk id="3" creationId="{00000000-0000-0000-0000-000000000000}"/>
          </ac:spMkLst>
        </pc:spChg>
        <pc:spChg chg="mod">
          <ac:chgData name="Alfonso Lourido" userId="S::alourido@l-nutra.com::71d4d01d-dbdd-4d9a-9c1a-b8b13cbbf502" providerId="AD" clId="Web-{9996B5D9-9375-7F1C-F738-8654BE7E0D1A}" dt="2024-04-05T17:28:32.706" v="292" actId="20577"/>
          <ac:spMkLst>
            <pc:docMk/>
            <pc:sldMk cId="2773665640" sldId="268"/>
            <ac:spMk id="4" creationId="{DF25889B-A57F-C92C-7539-03A45E59D7E3}"/>
          </ac:spMkLst>
        </pc:spChg>
        <pc:spChg chg="del">
          <ac:chgData name="Alfonso Lourido" userId="S::alourido@l-nutra.com::71d4d01d-dbdd-4d9a-9c1a-b8b13cbbf502" providerId="AD" clId="Web-{9996B5D9-9375-7F1C-F738-8654BE7E0D1A}" dt="2024-04-05T14:53:20.684" v="25"/>
          <ac:spMkLst>
            <pc:docMk/>
            <pc:sldMk cId="2773665640" sldId="268"/>
            <ac:spMk id="8" creationId="{C90CE076-0A14-C94F-2BC6-0A9979779488}"/>
          </ac:spMkLst>
        </pc:spChg>
        <pc:spChg chg="del mod">
          <ac:chgData name="Alfonso Lourido" userId="S::alourido@l-nutra.com::71d4d01d-dbdd-4d9a-9c1a-b8b13cbbf502" providerId="AD" clId="Web-{9996B5D9-9375-7F1C-F738-8654BE7E0D1A}" dt="2024-04-05T14:53:41.450" v="27"/>
          <ac:spMkLst>
            <pc:docMk/>
            <pc:sldMk cId="2773665640" sldId="268"/>
            <ac:spMk id="16" creationId="{1B0ECBAD-BF82-4175-FACF-D2193CAC533C}"/>
          </ac:spMkLst>
        </pc:spChg>
        <pc:picChg chg="add del mod modCrop">
          <ac:chgData name="Alfonso Lourido" userId="S::alourido@l-nutra.com::71d4d01d-dbdd-4d9a-9c1a-b8b13cbbf502" providerId="AD" clId="Web-{9996B5D9-9375-7F1C-F738-8654BE7E0D1A}" dt="2024-04-05T14:30:57.271" v="9"/>
          <ac:picMkLst>
            <pc:docMk/>
            <pc:sldMk cId="2773665640" sldId="268"/>
            <ac:picMk id="5" creationId="{0EEBD4B6-99E5-2E03-8C56-F5E9CDE2553E}"/>
          </ac:picMkLst>
        </pc:picChg>
        <pc:picChg chg="add mod">
          <ac:chgData name="Alfonso Lourido" userId="S::alourido@l-nutra.com::71d4d01d-dbdd-4d9a-9c1a-b8b13cbbf502" providerId="AD" clId="Web-{9996B5D9-9375-7F1C-F738-8654BE7E0D1A}" dt="2024-04-05T15:15:52.460" v="60" actId="1076"/>
          <ac:picMkLst>
            <pc:docMk/>
            <pc:sldMk cId="2773665640" sldId="268"/>
            <ac:picMk id="5" creationId="{4F435D2A-7FE5-7870-C776-99B554992FF0}"/>
          </ac:picMkLst>
        </pc:picChg>
        <pc:picChg chg="del">
          <ac:chgData name="Alfonso Lourido" userId="S::alourido@l-nutra.com::71d4d01d-dbdd-4d9a-9c1a-b8b13cbbf502" providerId="AD" clId="Web-{9996B5D9-9375-7F1C-F738-8654BE7E0D1A}" dt="2024-04-05T14:50:04.037" v="15"/>
          <ac:picMkLst>
            <pc:docMk/>
            <pc:sldMk cId="2773665640" sldId="268"/>
            <ac:picMk id="19" creationId="{6CD7ECFF-0A22-08D2-2F07-4095D716AA1E}"/>
          </ac:picMkLst>
        </pc:picChg>
      </pc:sldChg>
      <pc:sldChg chg="addSp delSp modSp add ord replId">
        <pc:chgData name="Alfonso Lourido" userId="S::alourido@l-nutra.com::71d4d01d-dbdd-4d9a-9c1a-b8b13cbbf502" providerId="AD" clId="Web-{9996B5D9-9375-7F1C-F738-8654BE7E0D1A}" dt="2024-04-05T16:03:28.265" v="122" actId="14100"/>
        <pc:sldMkLst>
          <pc:docMk/>
          <pc:sldMk cId="3687072536" sldId="269"/>
        </pc:sldMkLst>
        <pc:spChg chg="mod">
          <ac:chgData name="Alfonso Lourido" userId="S::alourido@l-nutra.com::71d4d01d-dbdd-4d9a-9c1a-b8b13cbbf502" providerId="AD" clId="Web-{9996B5D9-9375-7F1C-F738-8654BE7E0D1A}" dt="2024-04-05T16:00:05.588" v="103" actId="20577"/>
          <ac:spMkLst>
            <pc:docMk/>
            <pc:sldMk cId="3687072536" sldId="269"/>
            <ac:spMk id="5" creationId="{C7839E6C-DAE7-514B-A29F-A79CA1851736}"/>
          </ac:spMkLst>
        </pc:spChg>
        <pc:spChg chg="mod">
          <ac:chgData name="Alfonso Lourido" userId="S::alourido@l-nutra.com::71d4d01d-dbdd-4d9a-9c1a-b8b13cbbf502" providerId="AD" clId="Web-{9996B5D9-9375-7F1C-F738-8654BE7E0D1A}" dt="2024-04-05T16:00:36.308" v="108" actId="14100"/>
          <ac:spMkLst>
            <pc:docMk/>
            <pc:sldMk cId="3687072536" sldId="269"/>
            <ac:spMk id="6" creationId="{659B7EB7-3728-4E43-8556-984CFC95A1B2}"/>
          </ac:spMkLst>
        </pc:spChg>
        <pc:spChg chg="del mod">
          <ac:chgData name="Alfonso Lourido" userId="S::alourido@l-nutra.com::71d4d01d-dbdd-4d9a-9c1a-b8b13cbbf502" providerId="AD" clId="Web-{9996B5D9-9375-7F1C-F738-8654BE7E0D1A}" dt="2024-04-05T15:18:01.042" v="76"/>
          <ac:spMkLst>
            <pc:docMk/>
            <pc:sldMk cId="3687072536" sldId="269"/>
            <ac:spMk id="7" creationId="{48F3F8C4-4659-0444-B947-648B3D63C284}"/>
          </ac:spMkLst>
        </pc:spChg>
        <pc:spChg chg="del">
          <ac:chgData name="Alfonso Lourido" userId="S::alourido@l-nutra.com::71d4d01d-dbdd-4d9a-9c1a-b8b13cbbf502" providerId="AD" clId="Web-{9996B5D9-9375-7F1C-F738-8654BE7E0D1A}" dt="2024-04-05T16:03:14.718" v="119"/>
          <ac:spMkLst>
            <pc:docMk/>
            <pc:sldMk cId="3687072536" sldId="269"/>
            <ac:spMk id="18" creationId="{748BC80D-B652-BAD2-BC19-F6660195A942}"/>
          </ac:spMkLst>
        </pc:spChg>
        <pc:picChg chg="add mod modCrop">
          <ac:chgData name="Alfonso Lourido" userId="S::alourido@l-nutra.com::71d4d01d-dbdd-4d9a-9c1a-b8b13cbbf502" providerId="AD" clId="Web-{9996B5D9-9375-7F1C-F738-8654BE7E0D1A}" dt="2024-04-05T16:03:28.265" v="122" actId="14100"/>
          <ac:picMkLst>
            <pc:docMk/>
            <pc:sldMk cId="3687072536" sldId="269"/>
            <ac:picMk id="2" creationId="{4D00F59E-628B-58A5-07D3-CE6891382F67}"/>
          </ac:picMkLst>
        </pc:picChg>
        <pc:picChg chg="del">
          <ac:chgData name="Alfonso Lourido" userId="S::alourido@l-nutra.com::71d4d01d-dbdd-4d9a-9c1a-b8b13cbbf502" providerId="AD" clId="Web-{9996B5D9-9375-7F1C-F738-8654BE7E0D1A}" dt="2024-04-05T15:17:55.386" v="74"/>
          <ac:picMkLst>
            <pc:docMk/>
            <pc:sldMk cId="3687072536" sldId="269"/>
            <ac:picMk id="9" creationId="{DE8B77F4-7698-8B42-9AFD-E664738C8DB7}"/>
          </ac:picMkLst>
        </pc:picChg>
        <pc:picChg chg="del">
          <ac:chgData name="Alfonso Lourido" userId="S::alourido@l-nutra.com::71d4d01d-dbdd-4d9a-9c1a-b8b13cbbf502" providerId="AD" clId="Web-{9996B5D9-9375-7F1C-F738-8654BE7E0D1A}" dt="2024-04-05T15:18:01.964" v="77"/>
          <ac:picMkLst>
            <pc:docMk/>
            <pc:sldMk cId="3687072536" sldId="269"/>
            <ac:picMk id="15" creationId="{24E39CDD-0073-2969-9ACC-21636A920D89}"/>
          </ac:picMkLst>
        </pc:picChg>
      </pc:sldChg>
      <pc:sldChg chg="addSp delSp modSp add replId">
        <pc:chgData name="Alfonso Lourido" userId="S::alourido@l-nutra.com::71d4d01d-dbdd-4d9a-9c1a-b8b13cbbf502" providerId="AD" clId="Web-{9996B5D9-9375-7F1C-F738-8654BE7E0D1A}" dt="2024-04-05T16:14:24.720" v="163" actId="1076"/>
        <pc:sldMkLst>
          <pc:docMk/>
          <pc:sldMk cId="2283906235" sldId="270"/>
        </pc:sldMkLst>
        <pc:spChg chg="mod">
          <ac:chgData name="Alfonso Lourido" userId="S::alourido@l-nutra.com::71d4d01d-dbdd-4d9a-9c1a-b8b13cbbf502" providerId="AD" clId="Web-{9996B5D9-9375-7F1C-F738-8654BE7E0D1A}" dt="2024-04-05T16:14:24.720" v="163" actId="1076"/>
          <ac:spMkLst>
            <pc:docMk/>
            <pc:sldMk cId="2283906235" sldId="270"/>
            <ac:spMk id="5" creationId="{C7839E6C-DAE7-514B-A29F-A79CA1851736}"/>
          </ac:spMkLst>
        </pc:spChg>
        <pc:spChg chg="del">
          <ac:chgData name="Alfonso Lourido" userId="S::alourido@l-nutra.com::71d4d01d-dbdd-4d9a-9c1a-b8b13cbbf502" providerId="AD" clId="Web-{9996B5D9-9375-7F1C-F738-8654BE7E0D1A}" dt="2024-04-05T16:13:27.563" v="135"/>
          <ac:spMkLst>
            <pc:docMk/>
            <pc:sldMk cId="2283906235" sldId="270"/>
            <ac:spMk id="6" creationId="{659B7EB7-3728-4E43-8556-984CFC95A1B2}"/>
          </ac:spMkLst>
        </pc:spChg>
        <pc:spChg chg="del">
          <ac:chgData name="Alfonso Lourido" userId="S::alourido@l-nutra.com::71d4d01d-dbdd-4d9a-9c1a-b8b13cbbf502" providerId="AD" clId="Web-{9996B5D9-9375-7F1C-F738-8654BE7E0D1A}" dt="2024-04-05T16:04:37.564" v="125"/>
          <ac:spMkLst>
            <pc:docMk/>
            <pc:sldMk cId="2283906235" sldId="270"/>
            <ac:spMk id="20" creationId="{39B9BC56-C8F4-7537-0754-E4BD4CC0CE31}"/>
          </ac:spMkLst>
        </pc:spChg>
        <pc:picChg chg="del">
          <ac:chgData name="Alfonso Lourido" userId="S::alourido@l-nutra.com::71d4d01d-dbdd-4d9a-9c1a-b8b13cbbf502" providerId="AD" clId="Web-{9996B5D9-9375-7F1C-F738-8654BE7E0D1A}" dt="2024-04-05T16:04:34.689" v="124"/>
          <ac:picMkLst>
            <pc:docMk/>
            <pc:sldMk cId="2283906235" sldId="270"/>
            <ac:picMk id="2" creationId="{4D00F59E-628B-58A5-07D3-CE6891382F67}"/>
          </ac:picMkLst>
        </pc:picChg>
        <pc:picChg chg="add mod ord modCrop">
          <ac:chgData name="Alfonso Lourido" userId="S::alourido@l-nutra.com::71d4d01d-dbdd-4d9a-9c1a-b8b13cbbf502" providerId="AD" clId="Web-{9996B5D9-9375-7F1C-F738-8654BE7E0D1A}" dt="2024-04-05T16:13:21.140" v="134"/>
          <ac:picMkLst>
            <pc:docMk/>
            <pc:sldMk cId="2283906235" sldId="270"/>
            <ac:picMk id="3" creationId="{45F8ABDE-DB1D-10A4-BA33-182023DCE5C4}"/>
          </ac:picMkLst>
        </pc:picChg>
      </pc:sldChg>
      <pc:sldChg chg="addSp delSp modSp add ord replId">
        <pc:chgData name="Alfonso Lourido" userId="S::alourido@l-nutra.com::71d4d01d-dbdd-4d9a-9c1a-b8b13cbbf502" providerId="AD" clId="Web-{9996B5D9-9375-7F1C-F738-8654BE7E0D1A}" dt="2024-04-05T16:28:48.071" v="200" actId="20577"/>
        <pc:sldMkLst>
          <pc:docMk/>
          <pc:sldMk cId="2282545212" sldId="271"/>
        </pc:sldMkLst>
        <pc:spChg chg="del">
          <ac:chgData name="Alfonso Lourido" userId="S::alourido@l-nutra.com::71d4d01d-dbdd-4d9a-9c1a-b8b13cbbf502" providerId="AD" clId="Web-{9996B5D9-9375-7F1C-F738-8654BE7E0D1A}" dt="2024-04-05T16:27:40.492" v="174"/>
          <ac:spMkLst>
            <pc:docMk/>
            <pc:sldMk cId="2282545212" sldId="271"/>
            <ac:spMk id="2" creationId="{50F45503-FD1E-5D3A-0B98-927EBDA0C591}"/>
          </ac:spMkLst>
        </pc:spChg>
        <pc:spChg chg="mod">
          <ac:chgData name="Alfonso Lourido" userId="S::alourido@l-nutra.com::71d4d01d-dbdd-4d9a-9c1a-b8b13cbbf502" providerId="AD" clId="Web-{9996B5D9-9375-7F1C-F738-8654BE7E0D1A}" dt="2024-04-05T16:28:48.071" v="200" actId="20577"/>
          <ac:spMkLst>
            <pc:docMk/>
            <pc:sldMk cId="2282545212" sldId="271"/>
            <ac:spMk id="3" creationId="{00000000-0000-0000-0000-000000000000}"/>
          </ac:spMkLst>
        </pc:spChg>
        <pc:spChg chg="del">
          <ac:chgData name="Alfonso Lourido" userId="S::alourido@l-nutra.com::71d4d01d-dbdd-4d9a-9c1a-b8b13cbbf502" providerId="AD" clId="Web-{9996B5D9-9375-7F1C-F738-8654BE7E0D1A}" dt="2024-04-05T16:27:40.492" v="173"/>
          <ac:spMkLst>
            <pc:docMk/>
            <pc:sldMk cId="2282545212" sldId="271"/>
            <ac:spMk id="5" creationId="{5B050763-622F-1D2C-B847-83438B875DE5}"/>
          </ac:spMkLst>
        </pc:spChg>
        <pc:spChg chg="del">
          <ac:chgData name="Alfonso Lourido" userId="S::alourido@l-nutra.com::71d4d01d-dbdd-4d9a-9c1a-b8b13cbbf502" providerId="AD" clId="Web-{9996B5D9-9375-7F1C-F738-8654BE7E0D1A}" dt="2024-04-05T16:27:40.492" v="172"/>
          <ac:spMkLst>
            <pc:docMk/>
            <pc:sldMk cId="2282545212" sldId="271"/>
            <ac:spMk id="7" creationId="{18B66889-34C1-2F86-3D7A-7EF755BC2835}"/>
          </ac:spMkLst>
        </pc:spChg>
        <pc:spChg chg="del">
          <ac:chgData name="Alfonso Lourido" userId="S::alourido@l-nutra.com::71d4d01d-dbdd-4d9a-9c1a-b8b13cbbf502" providerId="AD" clId="Web-{9996B5D9-9375-7F1C-F738-8654BE7E0D1A}" dt="2024-04-05T16:27:40.492" v="171"/>
          <ac:spMkLst>
            <pc:docMk/>
            <pc:sldMk cId="2282545212" sldId="271"/>
            <ac:spMk id="9" creationId="{E9214A78-5DCE-9014-10AE-8480B6E72F93}"/>
          </ac:spMkLst>
        </pc:spChg>
        <pc:spChg chg="del">
          <ac:chgData name="Alfonso Lourido" userId="S::alourido@l-nutra.com::71d4d01d-dbdd-4d9a-9c1a-b8b13cbbf502" providerId="AD" clId="Web-{9996B5D9-9375-7F1C-F738-8654BE7E0D1A}" dt="2024-04-05T16:27:40.492" v="170"/>
          <ac:spMkLst>
            <pc:docMk/>
            <pc:sldMk cId="2282545212" sldId="271"/>
            <ac:spMk id="11" creationId="{F5F94D62-220E-9C36-0724-A94DE3F90DB5}"/>
          </ac:spMkLst>
        </pc:spChg>
        <pc:picChg chg="add mod">
          <ac:chgData name="Alfonso Lourido" userId="S::alourido@l-nutra.com::71d4d01d-dbdd-4d9a-9c1a-b8b13cbbf502" providerId="AD" clId="Web-{9996B5D9-9375-7F1C-F738-8654BE7E0D1A}" dt="2024-04-05T16:28:16.961" v="179" actId="1076"/>
          <ac:picMkLst>
            <pc:docMk/>
            <pc:sldMk cId="2282545212" sldId="271"/>
            <ac:picMk id="4" creationId="{86756069-24C3-8877-193B-BA71500BBC83}"/>
          </ac:picMkLst>
        </pc:picChg>
        <pc:picChg chg="del">
          <ac:chgData name="Alfonso Lourido" userId="S::alourido@l-nutra.com::71d4d01d-dbdd-4d9a-9c1a-b8b13cbbf502" providerId="AD" clId="Web-{9996B5D9-9375-7F1C-F738-8654BE7E0D1A}" dt="2024-04-05T16:27:40.492" v="169"/>
          <ac:picMkLst>
            <pc:docMk/>
            <pc:sldMk cId="2282545212" sldId="271"/>
            <ac:picMk id="15" creationId="{21294BD0-9026-F9A4-61CA-9FCA6C4D78B8}"/>
          </ac:picMkLst>
        </pc:picChg>
        <pc:picChg chg="del">
          <ac:chgData name="Alfonso Lourido" userId="S::alourido@l-nutra.com::71d4d01d-dbdd-4d9a-9c1a-b8b13cbbf502" providerId="AD" clId="Web-{9996B5D9-9375-7F1C-F738-8654BE7E0D1A}" dt="2024-04-05T16:27:40.492" v="168"/>
          <ac:picMkLst>
            <pc:docMk/>
            <pc:sldMk cId="2282545212" sldId="271"/>
            <ac:picMk id="17" creationId="{5B6A9AD5-93B4-F7D2-80E6-EECAC4E85E3D}"/>
          </ac:picMkLst>
        </pc:picChg>
        <pc:picChg chg="del">
          <ac:chgData name="Alfonso Lourido" userId="S::alourido@l-nutra.com::71d4d01d-dbdd-4d9a-9c1a-b8b13cbbf502" providerId="AD" clId="Web-{9996B5D9-9375-7F1C-F738-8654BE7E0D1A}" dt="2024-04-05T16:27:40.476" v="167"/>
          <ac:picMkLst>
            <pc:docMk/>
            <pc:sldMk cId="2282545212" sldId="271"/>
            <ac:picMk id="19" creationId="{D4D717BF-61EE-004A-90D6-D8A8A55AA6F8}"/>
          </ac:picMkLst>
        </pc:picChg>
        <pc:picChg chg="del">
          <ac:chgData name="Alfonso Lourido" userId="S::alourido@l-nutra.com::71d4d01d-dbdd-4d9a-9c1a-b8b13cbbf502" providerId="AD" clId="Web-{9996B5D9-9375-7F1C-F738-8654BE7E0D1A}" dt="2024-04-05T16:27:40.476" v="166"/>
          <ac:picMkLst>
            <pc:docMk/>
            <pc:sldMk cId="2282545212" sldId="271"/>
            <ac:picMk id="21" creationId="{988AB4C3-47B9-7202-F049-41D7C92DC37F}"/>
          </ac:picMkLst>
        </pc:picChg>
      </pc:sldChg>
      <pc:sldChg chg="addSp delSp modSp add replId">
        <pc:chgData name="Alfonso Lourido" userId="S::alourido@l-nutra.com::71d4d01d-dbdd-4d9a-9c1a-b8b13cbbf502" providerId="AD" clId="Web-{9996B5D9-9375-7F1C-F738-8654BE7E0D1A}" dt="2024-04-05T16:59:58.669" v="258" actId="1076"/>
        <pc:sldMkLst>
          <pc:docMk/>
          <pc:sldMk cId="423271943" sldId="272"/>
        </pc:sldMkLst>
        <pc:spChg chg="add del mod">
          <ac:chgData name="Alfonso Lourido" userId="S::alourido@l-nutra.com::71d4d01d-dbdd-4d9a-9c1a-b8b13cbbf502" providerId="AD" clId="Web-{9996B5D9-9375-7F1C-F738-8654BE7E0D1A}" dt="2024-04-05T16:30:45.231" v="205"/>
          <ac:spMkLst>
            <pc:docMk/>
            <pc:sldMk cId="423271943" sldId="272"/>
            <ac:spMk id="2" creationId="{544093E2-7965-DC8F-B67E-CBD4A7E007D3}"/>
          </ac:spMkLst>
        </pc:spChg>
        <pc:spChg chg="mod">
          <ac:chgData name="Alfonso Lourido" userId="S::alourido@l-nutra.com::71d4d01d-dbdd-4d9a-9c1a-b8b13cbbf502" providerId="AD" clId="Web-{9996B5D9-9375-7F1C-F738-8654BE7E0D1A}" dt="2024-04-05T16:31:16.591" v="220" actId="20577"/>
          <ac:spMkLst>
            <pc:docMk/>
            <pc:sldMk cId="423271943" sldId="272"/>
            <ac:spMk id="3" creationId="{00000000-0000-0000-0000-000000000000}"/>
          </ac:spMkLst>
        </pc:spChg>
        <pc:spChg chg="add ord">
          <ac:chgData name="Alfonso Lourido" userId="S::alourido@l-nutra.com::71d4d01d-dbdd-4d9a-9c1a-b8b13cbbf502" providerId="AD" clId="Web-{9996B5D9-9375-7F1C-F738-8654BE7E0D1A}" dt="2024-04-05T16:59:34.699" v="255"/>
          <ac:spMkLst>
            <pc:docMk/>
            <pc:sldMk cId="423271943" sldId="272"/>
            <ac:spMk id="7" creationId="{3FD2363E-1961-AD56-9E31-3287BAA7232F}"/>
          </ac:spMkLst>
        </pc:spChg>
        <pc:spChg chg="del">
          <ac:chgData name="Alfonso Lourido" userId="S::alourido@l-nutra.com::71d4d01d-dbdd-4d9a-9c1a-b8b13cbbf502" providerId="AD" clId="Web-{9996B5D9-9375-7F1C-F738-8654BE7E0D1A}" dt="2024-04-05T16:32:16.108" v="232"/>
          <ac:spMkLst>
            <pc:docMk/>
            <pc:sldMk cId="423271943" sldId="272"/>
            <ac:spMk id="14" creationId="{D694BF54-23F1-5400-C58F-6BDE17E47068}"/>
          </ac:spMkLst>
        </pc:spChg>
        <pc:picChg chg="add mod">
          <ac:chgData name="Alfonso Lourido" userId="S::alourido@l-nutra.com::71d4d01d-dbdd-4d9a-9c1a-b8b13cbbf502" providerId="AD" clId="Web-{9996B5D9-9375-7F1C-F738-8654BE7E0D1A}" dt="2024-04-05T16:59:54.184" v="257" actId="1076"/>
          <ac:picMkLst>
            <pc:docMk/>
            <pc:sldMk cId="423271943" sldId="272"/>
            <ac:picMk id="2" creationId="{5458059E-6BE6-E026-C78F-350F3B4CEA5D}"/>
          </ac:picMkLst>
        </pc:picChg>
        <pc:picChg chg="add mod">
          <ac:chgData name="Alfonso Lourido" userId="S::alourido@l-nutra.com::71d4d01d-dbdd-4d9a-9c1a-b8b13cbbf502" providerId="AD" clId="Web-{9996B5D9-9375-7F1C-F738-8654BE7E0D1A}" dt="2024-04-05T16:59:45.856" v="256" actId="1076"/>
          <ac:picMkLst>
            <pc:docMk/>
            <pc:sldMk cId="423271943" sldId="272"/>
            <ac:picMk id="4" creationId="{1CC24CA6-E6D0-5C56-D717-F377A5134BD3}"/>
          </ac:picMkLst>
        </pc:picChg>
        <pc:picChg chg="del">
          <ac:chgData name="Alfonso Lourido" userId="S::alourido@l-nutra.com::71d4d01d-dbdd-4d9a-9c1a-b8b13cbbf502" providerId="AD" clId="Web-{9996B5D9-9375-7F1C-F738-8654BE7E0D1A}" dt="2024-04-05T16:30:39.465" v="202"/>
          <ac:picMkLst>
            <pc:docMk/>
            <pc:sldMk cId="423271943" sldId="272"/>
            <ac:picMk id="4" creationId="{86756069-24C3-8877-193B-BA71500BBC83}"/>
          </ac:picMkLst>
        </pc:picChg>
        <pc:picChg chg="add mod">
          <ac:chgData name="Alfonso Lourido" userId="S::alourido@l-nutra.com::71d4d01d-dbdd-4d9a-9c1a-b8b13cbbf502" providerId="AD" clId="Web-{9996B5D9-9375-7F1C-F738-8654BE7E0D1A}" dt="2024-04-05T16:59:58.669" v="258" actId="1076"/>
          <ac:picMkLst>
            <pc:docMk/>
            <pc:sldMk cId="423271943" sldId="272"/>
            <ac:picMk id="5" creationId="{2A500E12-234C-E18A-1D89-581D19CDDBAD}"/>
          </ac:picMkLst>
        </pc:picChg>
        <pc:picChg chg="add del mod">
          <ac:chgData name="Alfonso Lourido" userId="S::alourido@l-nutra.com::71d4d01d-dbdd-4d9a-9c1a-b8b13cbbf502" providerId="AD" clId="Web-{9996B5D9-9375-7F1C-F738-8654BE7E0D1A}" dt="2024-04-05T16:32:45.328" v="238"/>
          <ac:picMkLst>
            <pc:docMk/>
            <pc:sldMk cId="423271943" sldId="272"/>
            <ac:picMk id="5" creationId="{B0BAEBF1-5D13-D763-07CB-36718D4D1432}"/>
          </ac:picMkLst>
        </pc:picChg>
        <pc:picChg chg="add del mod">
          <ac:chgData name="Alfonso Lourido" userId="S::alourido@l-nutra.com::71d4d01d-dbdd-4d9a-9c1a-b8b13cbbf502" providerId="AD" clId="Web-{9996B5D9-9375-7F1C-F738-8654BE7E0D1A}" dt="2024-04-05T16:33:24.782" v="245"/>
          <ac:picMkLst>
            <pc:docMk/>
            <pc:sldMk cId="423271943" sldId="272"/>
            <ac:picMk id="6" creationId="{F17F8B94-53DB-7912-D5A1-0BB38760A9C2}"/>
          </ac:picMkLst>
        </pc:picChg>
        <pc:picChg chg="add del mod">
          <ac:chgData name="Alfonso Lourido" userId="S::alourido@l-nutra.com::71d4d01d-dbdd-4d9a-9c1a-b8b13cbbf502" providerId="AD" clId="Web-{9996B5D9-9375-7F1C-F738-8654BE7E0D1A}" dt="2024-04-05T16:33:03.453" v="241"/>
          <ac:picMkLst>
            <pc:docMk/>
            <pc:sldMk cId="423271943" sldId="272"/>
            <ac:picMk id="7" creationId="{8E7C38F3-0C3F-A198-72D3-FF465C0FB199}"/>
          </ac:picMkLst>
        </pc:picChg>
      </pc:sldChg>
      <pc:sldChg chg="addSp delSp modSp add ord replId">
        <pc:chgData name="Alfonso Lourido" userId="S::alourido@l-nutra.com::71d4d01d-dbdd-4d9a-9c1a-b8b13cbbf502" providerId="AD" clId="Web-{9996B5D9-9375-7F1C-F738-8654BE7E0D1A}" dt="2024-04-05T17:53:19.142" v="388" actId="1076"/>
        <pc:sldMkLst>
          <pc:docMk/>
          <pc:sldMk cId="2558182837" sldId="273"/>
        </pc:sldMkLst>
        <pc:spChg chg="mod">
          <ac:chgData name="Alfonso Lourido" userId="S::alourido@l-nutra.com::71d4d01d-dbdd-4d9a-9c1a-b8b13cbbf502" providerId="AD" clId="Web-{9996B5D9-9375-7F1C-F738-8654BE7E0D1A}" dt="2024-04-05T17:53:19.142" v="388" actId="1076"/>
          <ac:spMkLst>
            <pc:docMk/>
            <pc:sldMk cId="2558182837" sldId="273"/>
            <ac:spMk id="3" creationId="{00000000-0000-0000-0000-000000000000}"/>
          </ac:spMkLst>
        </pc:spChg>
        <pc:spChg chg="del">
          <ac:chgData name="Alfonso Lourido" userId="S::alourido@l-nutra.com::71d4d01d-dbdd-4d9a-9c1a-b8b13cbbf502" providerId="AD" clId="Web-{9996B5D9-9375-7F1C-F738-8654BE7E0D1A}" dt="2024-04-05T17:32:53.542" v="294"/>
          <ac:spMkLst>
            <pc:docMk/>
            <pc:sldMk cId="2558182837" sldId="273"/>
            <ac:spMk id="4" creationId="{DF25889B-A57F-C92C-7539-03A45E59D7E3}"/>
          </ac:spMkLst>
        </pc:spChg>
        <pc:spChg chg="add mod">
          <ac:chgData name="Alfonso Lourido" userId="S::alourido@l-nutra.com::71d4d01d-dbdd-4d9a-9c1a-b8b13cbbf502" providerId="AD" clId="Web-{9996B5D9-9375-7F1C-F738-8654BE7E0D1A}" dt="2024-04-05T17:48:25.352" v="348"/>
          <ac:spMkLst>
            <pc:docMk/>
            <pc:sldMk cId="2558182837" sldId="273"/>
            <ac:spMk id="7" creationId="{E0546483-9241-66C2-3858-FDBB8E677F7C}"/>
          </ac:spMkLst>
        </pc:spChg>
        <pc:spChg chg="add mod">
          <ac:chgData name="Alfonso Lourido" userId="S::alourido@l-nutra.com::71d4d01d-dbdd-4d9a-9c1a-b8b13cbbf502" providerId="AD" clId="Web-{9996B5D9-9375-7F1C-F738-8654BE7E0D1A}" dt="2024-04-05T17:27:57.783" v="277"/>
          <ac:spMkLst>
            <pc:docMk/>
            <pc:sldMk cId="2558182837" sldId="273"/>
            <ac:spMk id="8" creationId="{2DA76835-5A2D-489B-85F6-3F630C55290F}"/>
          </ac:spMkLst>
        </pc:spChg>
        <pc:spChg chg="add mod">
          <ac:chgData name="Alfonso Lourido" userId="S::alourido@l-nutra.com::71d4d01d-dbdd-4d9a-9c1a-b8b13cbbf502" providerId="AD" clId="Web-{9996B5D9-9375-7F1C-F738-8654BE7E0D1A}" dt="2024-04-05T17:27:57.783" v="278"/>
          <ac:spMkLst>
            <pc:docMk/>
            <pc:sldMk cId="2558182837" sldId="273"/>
            <ac:spMk id="9" creationId="{16434EBD-298E-70F8-7ABD-4FAC05C0E44D}"/>
          </ac:spMkLst>
        </pc:spChg>
        <pc:spChg chg="add mod">
          <ac:chgData name="Alfonso Lourido" userId="S::alourido@l-nutra.com::71d4d01d-dbdd-4d9a-9c1a-b8b13cbbf502" providerId="AD" clId="Web-{9996B5D9-9375-7F1C-F738-8654BE7E0D1A}" dt="2024-04-05T17:27:57.783" v="279"/>
          <ac:spMkLst>
            <pc:docMk/>
            <pc:sldMk cId="2558182837" sldId="273"/>
            <ac:spMk id="10" creationId="{A3D7F2BA-DD02-F467-F24D-95CFA94DD57B}"/>
          </ac:spMkLst>
        </pc:spChg>
        <pc:spChg chg="add mod">
          <ac:chgData name="Alfonso Lourido" userId="S::alourido@l-nutra.com::71d4d01d-dbdd-4d9a-9c1a-b8b13cbbf502" providerId="AD" clId="Web-{9996B5D9-9375-7F1C-F738-8654BE7E0D1A}" dt="2024-04-05T17:27:57.783" v="280"/>
          <ac:spMkLst>
            <pc:docMk/>
            <pc:sldMk cId="2558182837" sldId="273"/>
            <ac:spMk id="11" creationId="{DFCCDA85-D7BE-B462-AC1B-7C06C7A61F64}"/>
          </ac:spMkLst>
        </pc:spChg>
        <pc:spChg chg="add mod">
          <ac:chgData name="Alfonso Lourido" userId="S::alourido@l-nutra.com::71d4d01d-dbdd-4d9a-9c1a-b8b13cbbf502" providerId="AD" clId="Web-{9996B5D9-9375-7F1C-F738-8654BE7E0D1A}" dt="2024-04-05T17:27:57.783" v="281"/>
          <ac:spMkLst>
            <pc:docMk/>
            <pc:sldMk cId="2558182837" sldId="273"/>
            <ac:spMk id="12" creationId="{967D8E8B-3D14-C911-898D-43E5F689DAF4}"/>
          </ac:spMkLst>
        </pc:spChg>
        <pc:spChg chg="add del mod">
          <ac:chgData name="Alfonso Lourido" userId="S::alourido@l-nutra.com::71d4d01d-dbdd-4d9a-9c1a-b8b13cbbf502" providerId="AD" clId="Web-{9996B5D9-9375-7F1C-F738-8654BE7E0D1A}" dt="2024-04-05T17:46:16.457" v="337"/>
          <ac:spMkLst>
            <pc:docMk/>
            <pc:sldMk cId="2558182837" sldId="273"/>
            <ac:spMk id="15" creationId="{FA36B150-6121-5DBE-6AF0-374BE699F621}"/>
          </ac:spMkLst>
        </pc:spChg>
        <pc:spChg chg="add del mod">
          <ac:chgData name="Alfonso Lourido" userId="S::alourido@l-nutra.com::71d4d01d-dbdd-4d9a-9c1a-b8b13cbbf502" providerId="AD" clId="Web-{9996B5D9-9375-7F1C-F738-8654BE7E0D1A}" dt="2024-04-05T17:46:13.051" v="336"/>
          <ac:spMkLst>
            <pc:docMk/>
            <pc:sldMk cId="2558182837" sldId="273"/>
            <ac:spMk id="17" creationId="{A2F500FC-1F2F-3612-7B9D-7DEBF5702D02}"/>
          </ac:spMkLst>
        </pc:spChg>
        <pc:grpChg chg="add del mod">
          <ac:chgData name="Alfonso Lourido" userId="S::alourido@l-nutra.com::71d4d01d-dbdd-4d9a-9c1a-b8b13cbbf502" providerId="AD" clId="Web-{9996B5D9-9375-7F1C-F738-8654BE7E0D1A}" dt="2024-04-05T17:44:59.689" v="318"/>
          <ac:grpSpMkLst>
            <pc:docMk/>
            <pc:sldMk cId="2558182837" sldId="273"/>
            <ac:grpSpMk id="6" creationId="{894546CA-076A-7B33-BE57-C1712A53A035}"/>
          </ac:grpSpMkLst>
        </pc:grpChg>
        <pc:picChg chg="del">
          <ac:chgData name="Alfonso Lourido" userId="S::alourido@l-nutra.com::71d4d01d-dbdd-4d9a-9c1a-b8b13cbbf502" providerId="AD" clId="Web-{9996B5D9-9375-7F1C-F738-8654BE7E0D1A}" dt="2024-04-05T17:15:16.837" v="264"/>
          <ac:picMkLst>
            <pc:docMk/>
            <pc:sldMk cId="2558182837" sldId="273"/>
            <ac:picMk id="5" creationId="{4F435D2A-7FE5-7870-C776-99B554992FF0}"/>
          </ac:picMkLst>
        </pc:picChg>
        <pc:picChg chg="add mod ord">
          <ac:chgData name="Alfonso Lourido" userId="S::alourido@l-nutra.com::71d4d01d-dbdd-4d9a-9c1a-b8b13cbbf502" providerId="AD" clId="Web-{9996B5D9-9375-7F1C-F738-8654BE7E0D1A}" dt="2024-04-05T17:51:16.544" v="374"/>
          <ac:picMkLst>
            <pc:docMk/>
            <pc:sldMk cId="2558182837" sldId="273"/>
            <ac:picMk id="13" creationId="{C38536CC-4290-D366-79D6-A6DD679CA3AC}"/>
          </ac:picMkLst>
        </pc:picChg>
        <pc:cxnChg chg="add mod">
          <ac:chgData name="Alfonso Lourido" userId="S::alourido@l-nutra.com::71d4d01d-dbdd-4d9a-9c1a-b8b13cbbf502" providerId="AD" clId="Web-{9996B5D9-9375-7F1C-F738-8654BE7E0D1A}" dt="2024-04-05T17:49:36.401" v="355" actId="1076"/>
          <ac:cxnSpMkLst>
            <pc:docMk/>
            <pc:sldMk cId="2558182837" sldId="273"/>
            <ac:cxnSpMk id="18" creationId="{DAECC4EA-BB5C-69F6-F106-4572540E5A61}"/>
          </ac:cxnSpMkLst>
        </pc:cxnChg>
        <pc:cxnChg chg="add mod">
          <ac:chgData name="Alfonso Lourido" userId="S::alourido@l-nutra.com::71d4d01d-dbdd-4d9a-9c1a-b8b13cbbf502" providerId="AD" clId="Web-{9996B5D9-9375-7F1C-F738-8654BE7E0D1A}" dt="2024-04-05T17:49:44.354" v="357" actId="1076"/>
          <ac:cxnSpMkLst>
            <pc:docMk/>
            <pc:sldMk cId="2558182837" sldId="273"/>
            <ac:cxnSpMk id="19" creationId="{E0B879B8-8967-9EC3-908A-E377F352616E}"/>
          </ac:cxnSpMkLst>
        </pc:cxnChg>
        <pc:cxnChg chg="add mod">
          <ac:chgData name="Alfonso Lourido" userId="S::alourido@l-nutra.com::71d4d01d-dbdd-4d9a-9c1a-b8b13cbbf502" providerId="AD" clId="Web-{9996B5D9-9375-7F1C-F738-8654BE7E0D1A}" dt="2024-04-05T17:49:55.323" v="362" actId="1076"/>
          <ac:cxnSpMkLst>
            <pc:docMk/>
            <pc:sldMk cId="2558182837" sldId="273"/>
            <ac:cxnSpMk id="20" creationId="{9729FBD7-43CB-6261-7D6D-AB93DEF77049}"/>
          </ac:cxnSpMkLst>
        </pc:cxnChg>
        <pc:cxnChg chg="add mod">
          <ac:chgData name="Alfonso Lourido" userId="S::alourido@l-nutra.com::71d4d01d-dbdd-4d9a-9c1a-b8b13cbbf502" providerId="AD" clId="Web-{9996B5D9-9375-7F1C-F738-8654BE7E0D1A}" dt="2024-04-05T17:49:58.526" v="363" actId="1076"/>
          <ac:cxnSpMkLst>
            <pc:docMk/>
            <pc:sldMk cId="2558182837" sldId="273"/>
            <ac:cxnSpMk id="22" creationId="{FF5A6B23-CB34-8AEC-5389-5A399D0E4DD6}"/>
          </ac:cxnSpMkLst>
        </pc:cxnChg>
        <pc:cxnChg chg="add mod">
          <ac:chgData name="Alfonso Lourido" userId="S::alourido@l-nutra.com::71d4d01d-dbdd-4d9a-9c1a-b8b13cbbf502" providerId="AD" clId="Web-{9996B5D9-9375-7F1C-F738-8654BE7E0D1A}" dt="2024-04-05T17:50:09.574" v="365" actId="1076"/>
          <ac:cxnSpMkLst>
            <pc:docMk/>
            <pc:sldMk cId="2558182837" sldId="273"/>
            <ac:cxnSpMk id="23" creationId="{921D307C-B5BF-4964-2E94-00673355ACFE}"/>
          </ac:cxnSpMkLst>
        </pc:cxnChg>
        <pc:cxnChg chg="add mod">
          <ac:chgData name="Alfonso Lourido" userId="S::alourido@l-nutra.com::71d4d01d-dbdd-4d9a-9c1a-b8b13cbbf502" providerId="AD" clId="Web-{9996B5D9-9375-7F1C-F738-8654BE7E0D1A}" dt="2024-04-05T17:50:14.933" v="367" actId="1076"/>
          <ac:cxnSpMkLst>
            <pc:docMk/>
            <pc:sldMk cId="2558182837" sldId="273"/>
            <ac:cxnSpMk id="24" creationId="{C4C10102-15BE-B76A-9532-2C3161B94850}"/>
          </ac:cxnSpMkLst>
        </pc:cxnChg>
        <pc:cxnChg chg="add mod">
          <ac:chgData name="Alfonso Lourido" userId="S::alourido@l-nutra.com::71d4d01d-dbdd-4d9a-9c1a-b8b13cbbf502" providerId="AD" clId="Web-{9996B5D9-9375-7F1C-F738-8654BE7E0D1A}" dt="2024-04-05T17:52:27.625" v="381" actId="14100"/>
          <ac:cxnSpMkLst>
            <pc:docMk/>
            <pc:sldMk cId="2558182837" sldId="273"/>
            <ac:cxnSpMk id="25" creationId="{B60E9749-B799-F25E-50B6-E882BA269440}"/>
          </ac:cxnSpMkLst>
        </pc:cxnChg>
        <pc:cxnChg chg="add mod">
          <ac:chgData name="Alfonso Lourido" userId="S::alourido@l-nutra.com::71d4d01d-dbdd-4d9a-9c1a-b8b13cbbf502" providerId="AD" clId="Web-{9996B5D9-9375-7F1C-F738-8654BE7E0D1A}" dt="2024-04-05T17:52:46.688" v="384" actId="14100"/>
          <ac:cxnSpMkLst>
            <pc:docMk/>
            <pc:sldMk cId="2558182837" sldId="273"/>
            <ac:cxnSpMk id="26" creationId="{8972F87F-CF63-9253-3A64-9BAB03558035}"/>
          </ac:cxnSpMkLst>
        </pc:cxnChg>
      </pc:sldChg>
      <pc:sldChg chg="addSp delSp modSp add ord replId">
        <pc:chgData name="Alfonso Lourido" userId="S::alourido@l-nutra.com::71d4d01d-dbdd-4d9a-9c1a-b8b13cbbf502" providerId="AD" clId="Web-{9996B5D9-9375-7F1C-F738-8654BE7E0D1A}" dt="2024-04-05T18:33:57.908" v="537" actId="1076"/>
        <pc:sldMkLst>
          <pc:docMk/>
          <pc:sldMk cId="2408718385" sldId="274"/>
        </pc:sldMkLst>
        <pc:spChg chg="mod">
          <ac:chgData name="Alfonso Lourido" userId="S::alourido@l-nutra.com::71d4d01d-dbdd-4d9a-9c1a-b8b13cbbf502" providerId="AD" clId="Web-{9996B5D9-9375-7F1C-F738-8654BE7E0D1A}" dt="2024-04-05T18:12:04.454" v="397" actId="20577"/>
          <ac:spMkLst>
            <pc:docMk/>
            <pc:sldMk cId="2408718385" sldId="274"/>
            <ac:spMk id="3" creationId="{00000000-0000-0000-0000-000000000000}"/>
          </ac:spMkLst>
        </pc:spChg>
        <pc:spChg chg="mod">
          <ac:chgData name="Alfonso Lourido" userId="S::alourido@l-nutra.com::71d4d01d-dbdd-4d9a-9c1a-b8b13cbbf502" providerId="AD" clId="Web-{9996B5D9-9375-7F1C-F738-8654BE7E0D1A}" dt="2024-04-05T18:20:15.028" v="509" actId="20577"/>
          <ac:spMkLst>
            <pc:docMk/>
            <pc:sldMk cId="2408718385" sldId="274"/>
            <ac:spMk id="4" creationId="{DF25889B-A57F-C92C-7539-03A45E59D7E3}"/>
          </ac:spMkLst>
        </pc:spChg>
        <pc:spChg chg="del">
          <ac:chgData name="Alfonso Lourido" userId="S::alourido@l-nutra.com::71d4d01d-dbdd-4d9a-9c1a-b8b13cbbf502" providerId="AD" clId="Web-{9996B5D9-9375-7F1C-F738-8654BE7E0D1A}" dt="2024-04-05T18:12:30.892" v="404"/>
          <ac:spMkLst>
            <pc:docMk/>
            <pc:sldMk cId="2408718385" sldId="274"/>
            <ac:spMk id="8" creationId="{C90CE076-0A14-C94F-2BC6-0A9979779488}"/>
          </ac:spMkLst>
        </pc:spChg>
        <pc:spChg chg="mod">
          <ac:chgData name="Alfonso Lourido" userId="S::alourido@l-nutra.com::71d4d01d-dbdd-4d9a-9c1a-b8b13cbbf502" providerId="AD" clId="Web-{9996B5D9-9375-7F1C-F738-8654BE7E0D1A}" dt="2024-04-05T18:20:56.186" v="512" actId="14100"/>
          <ac:spMkLst>
            <pc:docMk/>
            <pc:sldMk cId="2408718385" sldId="274"/>
            <ac:spMk id="16" creationId="{1B0ECBAD-BF82-4175-FACF-D2193CAC533C}"/>
          </ac:spMkLst>
        </pc:spChg>
        <pc:picChg chg="add del mod">
          <ac:chgData name="Alfonso Lourido" userId="S::alourido@l-nutra.com::71d4d01d-dbdd-4d9a-9c1a-b8b13cbbf502" providerId="AD" clId="Web-{9996B5D9-9375-7F1C-F738-8654BE7E0D1A}" dt="2024-04-05T18:30:50.153" v="518"/>
          <ac:picMkLst>
            <pc:docMk/>
            <pc:sldMk cId="2408718385" sldId="274"/>
            <ac:picMk id="5" creationId="{D7814350-8443-8422-B802-6247C3F99664}"/>
          </ac:picMkLst>
        </pc:picChg>
        <pc:picChg chg="add del mod modCrop">
          <ac:chgData name="Alfonso Lourido" userId="S::alourido@l-nutra.com::71d4d01d-dbdd-4d9a-9c1a-b8b13cbbf502" providerId="AD" clId="Web-{9996B5D9-9375-7F1C-F738-8654BE7E0D1A}" dt="2024-04-05T18:33:51.251" v="536"/>
          <ac:picMkLst>
            <pc:docMk/>
            <pc:sldMk cId="2408718385" sldId="274"/>
            <ac:picMk id="6" creationId="{8619D874-AD3A-8553-CD9E-7DA5A571A8FE}"/>
          </ac:picMkLst>
        </pc:picChg>
        <pc:picChg chg="add mod modCrop">
          <ac:chgData name="Alfonso Lourido" userId="S::alourido@l-nutra.com::71d4d01d-dbdd-4d9a-9c1a-b8b13cbbf502" providerId="AD" clId="Web-{9996B5D9-9375-7F1C-F738-8654BE7E0D1A}" dt="2024-04-05T18:33:57.908" v="537" actId="1076"/>
          <ac:picMkLst>
            <pc:docMk/>
            <pc:sldMk cId="2408718385" sldId="274"/>
            <ac:picMk id="7" creationId="{E69F1D51-DE62-1B52-DD0F-60D3D7317AED}"/>
          </ac:picMkLst>
        </pc:picChg>
        <pc:picChg chg="add del mod">
          <ac:chgData name="Alfonso Lourido" userId="S::alourido@l-nutra.com::71d4d01d-dbdd-4d9a-9c1a-b8b13cbbf502" providerId="AD" clId="Web-{9996B5D9-9375-7F1C-F738-8654BE7E0D1A}" dt="2024-04-05T18:31:32.060" v="526"/>
          <ac:picMkLst>
            <pc:docMk/>
            <pc:sldMk cId="2408718385" sldId="274"/>
            <ac:picMk id="19" creationId="{6CD7ECFF-0A22-08D2-2F07-4095D716AA1E}"/>
          </ac:picMkLst>
        </pc:picChg>
        <pc:cxnChg chg="del">
          <ac:chgData name="Alfonso Lourido" userId="S::alourido@l-nutra.com::71d4d01d-dbdd-4d9a-9c1a-b8b13cbbf502" providerId="AD" clId="Web-{9996B5D9-9375-7F1C-F738-8654BE7E0D1A}" dt="2024-04-05T18:12:48.408" v="406"/>
          <ac:cxnSpMkLst>
            <pc:docMk/>
            <pc:sldMk cId="2408718385" sldId="274"/>
            <ac:cxnSpMk id="21" creationId="{7D3D0DAE-0517-F7EC-5EBF-C049DC707E69}"/>
          </ac:cxnSpMkLst>
        </pc:cxnChg>
      </pc:sldChg>
      <pc:sldChg chg="addSp delSp modSp add ord replId">
        <pc:chgData name="Alfonso Lourido" userId="S::alourido@l-nutra.com::71d4d01d-dbdd-4d9a-9c1a-b8b13cbbf502" providerId="AD" clId="Web-{9996B5D9-9375-7F1C-F738-8654BE7E0D1A}" dt="2024-04-05T19:07:42.636" v="611" actId="1076"/>
        <pc:sldMkLst>
          <pc:docMk/>
          <pc:sldMk cId="4241814974" sldId="275"/>
        </pc:sldMkLst>
        <pc:spChg chg="mod">
          <ac:chgData name="Alfonso Lourido" userId="S::alourido@l-nutra.com::71d4d01d-dbdd-4d9a-9c1a-b8b13cbbf502" providerId="AD" clId="Web-{9996B5D9-9375-7F1C-F738-8654BE7E0D1A}" dt="2024-04-05T18:48:44.632" v="581" actId="20577"/>
          <ac:spMkLst>
            <pc:docMk/>
            <pc:sldMk cId="4241814974" sldId="275"/>
            <ac:spMk id="3" creationId="{00000000-0000-0000-0000-000000000000}"/>
          </ac:spMkLst>
        </pc:spChg>
        <pc:spChg chg="add del mod">
          <ac:chgData name="Alfonso Lourido" userId="S::alourido@l-nutra.com::71d4d01d-dbdd-4d9a-9c1a-b8b13cbbf502" providerId="AD" clId="Web-{9996B5D9-9375-7F1C-F738-8654BE7E0D1A}" dt="2024-04-05T18:46:29.957" v="555"/>
          <ac:spMkLst>
            <pc:docMk/>
            <pc:sldMk cId="4241814974" sldId="275"/>
            <ac:spMk id="6" creationId="{F26AD332-0AC2-3EBB-E8F3-24837B1DE009}"/>
          </ac:spMkLst>
        </pc:spChg>
        <pc:spChg chg="add mod">
          <ac:chgData name="Alfonso Lourido" userId="S::alourido@l-nutra.com::71d4d01d-dbdd-4d9a-9c1a-b8b13cbbf502" providerId="AD" clId="Web-{9996B5D9-9375-7F1C-F738-8654BE7E0D1A}" dt="2024-04-05T18:50:02.775" v="607" actId="20577"/>
          <ac:spMkLst>
            <pc:docMk/>
            <pc:sldMk cId="4241814974" sldId="275"/>
            <ac:spMk id="9" creationId="{92F368B5-BD42-38B8-195F-48D4B448331F}"/>
          </ac:spMkLst>
        </pc:spChg>
        <pc:picChg chg="add mod">
          <ac:chgData name="Alfonso Lourido" userId="S::alourido@l-nutra.com::71d4d01d-dbdd-4d9a-9c1a-b8b13cbbf502" providerId="AD" clId="Web-{9996B5D9-9375-7F1C-F738-8654BE7E0D1A}" dt="2024-04-05T19:07:42.636" v="611" actId="1076"/>
          <ac:picMkLst>
            <pc:docMk/>
            <pc:sldMk cId="4241814974" sldId="275"/>
            <ac:picMk id="2" creationId="{33BD4D00-4B2D-FCF4-BAD3-64D76C1035A0}"/>
          </ac:picMkLst>
        </pc:picChg>
        <pc:picChg chg="del">
          <ac:chgData name="Alfonso Lourido" userId="S::alourido@l-nutra.com::71d4d01d-dbdd-4d9a-9c1a-b8b13cbbf502" providerId="AD" clId="Web-{9996B5D9-9375-7F1C-F738-8654BE7E0D1A}" dt="2024-04-05T18:44:43.657" v="540"/>
          <ac:picMkLst>
            <pc:docMk/>
            <pc:sldMk cId="4241814974" sldId="275"/>
            <ac:picMk id="2" creationId="{5458059E-6BE6-E026-C78F-350F3B4CEA5D}"/>
          </ac:picMkLst>
        </pc:picChg>
        <pc:picChg chg="del">
          <ac:chgData name="Alfonso Lourido" userId="S::alourido@l-nutra.com::71d4d01d-dbdd-4d9a-9c1a-b8b13cbbf502" providerId="AD" clId="Web-{9996B5D9-9375-7F1C-F738-8654BE7E0D1A}" dt="2024-04-05T18:44:45.204" v="542"/>
          <ac:picMkLst>
            <pc:docMk/>
            <pc:sldMk cId="4241814974" sldId="275"/>
            <ac:picMk id="4" creationId="{1CC24CA6-E6D0-5C56-D717-F377A5134BD3}"/>
          </ac:picMkLst>
        </pc:picChg>
        <pc:picChg chg="del">
          <ac:chgData name="Alfonso Lourido" userId="S::alourido@l-nutra.com::71d4d01d-dbdd-4d9a-9c1a-b8b13cbbf502" providerId="AD" clId="Web-{9996B5D9-9375-7F1C-F738-8654BE7E0D1A}" dt="2024-04-05T18:44:44.564" v="541"/>
          <ac:picMkLst>
            <pc:docMk/>
            <pc:sldMk cId="4241814974" sldId="275"/>
            <ac:picMk id="5" creationId="{2A500E12-234C-E18A-1D89-581D19CDDBAD}"/>
          </ac:picMkLst>
        </pc:picChg>
      </pc:sldChg>
      <pc:sldChg chg="addSp delSp modSp add replId">
        <pc:chgData name="Alfonso Lourido" userId="S::alourido@l-nutra.com::71d4d01d-dbdd-4d9a-9c1a-b8b13cbbf502" providerId="AD" clId="Web-{9996B5D9-9375-7F1C-F738-8654BE7E0D1A}" dt="2024-04-05T19:25:21.147" v="644" actId="1076"/>
        <pc:sldMkLst>
          <pc:docMk/>
          <pc:sldMk cId="1615158845" sldId="276"/>
        </pc:sldMkLst>
        <pc:spChg chg="mod">
          <ac:chgData name="Alfonso Lourido" userId="S::alourido@l-nutra.com::71d4d01d-dbdd-4d9a-9c1a-b8b13cbbf502" providerId="AD" clId="Web-{9996B5D9-9375-7F1C-F738-8654BE7E0D1A}" dt="2024-04-05T19:22:11.236" v="624"/>
          <ac:spMkLst>
            <pc:docMk/>
            <pc:sldMk cId="1615158845" sldId="276"/>
            <ac:spMk id="3" creationId="{00000000-0000-0000-0000-000000000000}"/>
          </ac:spMkLst>
        </pc:spChg>
        <pc:spChg chg="add mod">
          <ac:chgData name="Alfonso Lourido" userId="S::alourido@l-nutra.com::71d4d01d-dbdd-4d9a-9c1a-b8b13cbbf502" providerId="AD" clId="Web-{9996B5D9-9375-7F1C-F738-8654BE7E0D1A}" dt="2024-04-05T19:25:21.147" v="644" actId="1076"/>
          <ac:spMkLst>
            <pc:docMk/>
            <pc:sldMk cId="1615158845" sldId="276"/>
            <ac:spMk id="6" creationId="{98825620-AF49-26A2-7CC4-CB9EDA389782}"/>
          </ac:spMkLst>
        </pc:spChg>
        <pc:spChg chg="del">
          <ac:chgData name="Alfonso Lourido" userId="S::alourido@l-nutra.com::71d4d01d-dbdd-4d9a-9c1a-b8b13cbbf502" providerId="AD" clId="Web-{9996B5D9-9375-7F1C-F738-8654BE7E0D1A}" dt="2024-04-05T19:22:15.455" v="625"/>
          <ac:spMkLst>
            <pc:docMk/>
            <pc:sldMk cId="1615158845" sldId="276"/>
            <ac:spMk id="9" creationId="{92F368B5-BD42-38B8-195F-48D4B448331F}"/>
          </ac:spMkLst>
        </pc:spChg>
        <pc:picChg chg="del">
          <ac:chgData name="Alfonso Lourido" userId="S::alourido@l-nutra.com::71d4d01d-dbdd-4d9a-9c1a-b8b13cbbf502" providerId="AD" clId="Web-{9996B5D9-9375-7F1C-F738-8654BE7E0D1A}" dt="2024-04-05T19:21:10.469" v="613"/>
          <ac:picMkLst>
            <pc:docMk/>
            <pc:sldMk cId="1615158845" sldId="276"/>
            <ac:picMk id="2" creationId="{33BD4D00-4B2D-FCF4-BAD3-64D76C1035A0}"/>
          </ac:picMkLst>
        </pc:picChg>
        <pc:picChg chg="add del mod">
          <ac:chgData name="Alfonso Lourido" userId="S::alourido@l-nutra.com::71d4d01d-dbdd-4d9a-9c1a-b8b13cbbf502" providerId="AD" clId="Web-{9996B5D9-9375-7F1C-F738-8654BE7E0D1A}" dt="2024-04-05T19:25:05.069" v="641"/>
          <ac:picMkLst>
            <pc:docMk/>
            <pc:sldMk cId="1615158845" sldId="276"/>
            <ac:picMk id="4" creationId="{4C5A9ACE-FAC9-7B7E-05AE-B11A481B9EBE}"/>
          </ac:picMkLst>
        </pc:picChg>
        <pc:picChg chg="add del mod">
          <ac:chgData name="Alfonso Lourido" userId="S::alourido@l-nutra.com::71d4d01d-dbdd-4d9a-9c1a-b8b13cbbf502" providerId="AD" clId="Web-{9996B5D9-9375-7F1C-F738-8654BE7E0D1A}" dt="2024-04-05T19:25:03.584" v="640"/>
          <ac:picMkLst>
            <pc:docMk/>
            <pc:sldMk cId="1615158845" sldId="276"/>
            <ac:picMk id="8" creationId="{51683BD5-8132-7168-2484-84AFE9438F4E}"/>
          </ac:picMkLst>
        </pc:picChg>
        <pc:picChg chg="add mod">
          <ac:chgData name="Alfonso Lourido" userId="S::alourido@l-nutra.com::71d4d01d-dbdd-4d9a-9c1a-b8b13cbbf502" providerId="AD" clId="Web-{9996B5D9-9375-7F1C-F738-8654BE7E0D1A}" dt="2024-04-05T19:25:16.210" v="643" actId="1076"/>
          <ac:picMkLst>
            <pc:docMk/>
            <pc:sldMk cId="1615158845" sldId="276"/>
            <ac:picMk id="10" creationId="{41797CE7-6F92-72E9-37CE-DA4C858BDE2E}"/>
          </ac:picMkLst>
        </pc:picChg>
      </pc:sldChg>
      <pc:sldChg chg="addSp delSp modSp add ord replId">
        <pc:chgData name="Alfonso Lourido" userId="S::alourido@l-nutra.com::71d4d01d-dbdd-4d9a-9c1a-b8b13cbbf502" providerId="AD" clId="Web-{9996B5D9-9375-7F1C-F738-8654BE7E0D1A}" dt="2024-04-05T19:37:37.087" v="710" actId="20577"/>
        <pc:sldMkLst>
          <pc:docMk/>
          <pc:sldMk cId="3072634327" sldId="277"/>
        </pc:sldMkLst>
        <pc:spChg chg="add mod">
          <ac:chgData name="Alfonso Lourido" userId="S::alourido@l-nutra.com::71d4d01d-dbdd-4d9a-9c1a-b8b13cbbf502" providerId="AD" clId="Web-{9996B5D9-9375-7F1C-F738-8654BE7E0D1A}" dt="2024-04-05T19:37:37.087" v="710" actId="20577"/>
          <ac:spMkLst>
            <pc:docMk/>
            <pc:sldMk cId="3072634327" sldId="277"/>
            <ac:spMk id="4" creationId="{F748A526-4015-D0EB-B9BC-83F9D6E5AFEA}"/>
          </ac:spMkLst>
        </pc:spChg>
        <pc:spChg chg="del">
          <ac:chgData name="Alfonso Lourido" userId="S::alourido@l-nutra.com::71d4d01d-dbdd-4d9a-9c1a-b8b13cbbf502" providerId="AD" clId="Web-{9996B5D9-9375-7F1C-F738-8654BE7E0D1A}" dt="2024-04-05T19:26:44.868" v="647"/>
          <ac:spMkLst>
            <pc:docMk/>
            <pc:sldMk cId="3072634327" sldId="277"/>
            <ac:spMk id="5" creationId="{C7839E6C-DAE7-514B-A29F-A79CA1851736}"/>
          </ac:spMkLst>
        </pc:spChg>
        <pc:spChg chg="add del">
          <ac:chgData name="Alfonso Lourido" userId="S::alourido@l-nutra.com::71d4d01d-dbdd-4d9a-9c1a-b8b13cbbf502" providerId="AD" clId="Web-{9996B5D9-9375-7F1C-F738-8654BE7E0D1A}" dt="2024-04-05T19:27:34.354" v="652"/>
          <ac:spMkLst>
            <pc:docMk/>
            <pc:sldMk cId="3072634327" sldId="277"/>
            <ac:spMk id="6" creationId="{535167AD-629B-B59C-D929-4D8A734117CD}"/>
          </ac:spMkLst>
        </pc:spChg>
        <pc:spChg chg="add mod">
          <ac:chgData name="Alfonso Lourido" userId="S::alourido@l-nutra.com::71d4d01d-dbdd-4d9a-9c1a-b8b13cbbf502" providerId="AD" clId="Web-{9996B5D9-9375-7F1C-F738-8654BE7E0D1A}" dt="2024-04-05T19:28:23.839" v="657"/>
          <ac:spMkLst>
            <pc:docMk/>
            <pc:sldMk cId="3072634327" sldId="277"/>
            <ac:spMk id="8" creationId="{514C9D1E-B23D-7D39-57D9-4FAD6B72DAA2}"/>
          </ac:spMkLst>
        </pc:spChg>
        <pc:picChg chg="add">
          <ac:chgData name="Alfonso Lourido" userId="S::alourido@l-nutra.com::71d4d01d-dbdd-4d9a-9c1a-b8b13cbbf502" providerId="AD" clId="Web-{9996B5D9-9375-7F1C-F738-8654BE7E0D1A}" dt="2024-04-05T19:26:47.821" v="649"/>
          <ac:picMkLst>
            <pc:docMk/>
            <pc:sldMk cId="3072634327" sldId="277"/>
            <ac:picMk id="2" creationId="{A06016CC-7B3F-3F37-6599-A6914F8E1B8C}"/>
          </ac:picMkLst>
        </pc:picChg>
        <pc:picChg chg="del">
          <ac:chgData name="Alfonso Lourido" userId="S::alourido@l-nutra.com::71d4d01d-dbdd-4d9a-9c1a-b8b13cbbf502" providerId="AD" clId="Web-{9996B5D9-9375-7F1C-F738-8654BE7E0D1A}" dt="2024-04-05T19:26:46.196" v="648"/>
          <ac:picMkLst>
            <pc:docMk/>
            <pc:sldMk cId="3072634327" sldId="277"/>
            <ac:picMk id="3" creationId="{45F8ABDE-DB1D-10A4-BA33-182023DCE5C4}"/>
          </ac:picMkLst>
        </pc:picChg>
        <pc:picChg chg="ord">
          <ac:chgData name="Alfonso Lourido" userId="S::alourido@l-nutra.com::71d4d01d-dbdd-4d9a-9c1a-b8b13cbbf502" providerId="AD" clId="Web-{9996B5D9-9375-7F1C-F738-8654BE7E0D1A}" dt="2024-04-05T19:26:55.478" v="650"/>
          <ac:picMkLst>
            <pc:docMk/>
            <pc:sldMk cId="3072634327" sldId="277"/>
            <ac:picMk id="22" creationId="{3FA05817-5CAA-D0D7-E6E1-1A96B976860F}"/>
          </ac:picMkLst>
        </pc:picChg>
      </pc:sldChg>
      <pc:sldChg chg="addSp delSp modSp add ord replId">
        <pc:chgData name="Alfonso Lourido" userId="S::alourido@l-nutra.com::71d4d01d-dbdd-4d9a-9c1a-b8b13cbbf502" providerId="AD" clId="Web-{9996B5D9-9375-7F1C-F738-8654BE7E0D1A}" dt="2024-04-05T20:16:34.114" v="826" actId="20577"/>
        <pc:sldMkLst>
          <pc:docMk/>
          <pc:sldMk cId="2134378659" sldId="278"/>
        </pc:sldMkLst>
        <pc:spChg chg="mod">
          <ac:chgData name="Alfonso Lourido" userId="S::alourido@l-nutra.com::71d4d01d-dbdd-4d9a-9c1a-b8b13cbbf502" providerId="AD" clId="Web-{9996B5D9-9375-7F1C-F738-8654BE7E0D1A}" dt="2024-04-05T20:16:34.114" v="826" actId="20577"/>
          <ac:spMkLst>
            <pc:docMk/>
            <pc:sldMk cId="2134378659" sldId="278"/>
            <ac:spMk id="3" creationId="{00000000-0000-0000-0000-000000000000}"/>
          </ac:spMkLst>
        </pc:spChg>
        <pc:spChg chg="mod ord">
          <ac:chgData name="Alfonso Lourido" userId="S::alourido@l-nutra.com::71d4d01d-dbdd-4d9a-9c1a-b8b13cbbf502" providerId="AD" clId="Web-{9996B5D9-9375-7F1C-F738-8654BE7E0D1A}" dt="2024-04-05T20:16:23.176" v="824" actId="1076"/>
          <ac:spMkLst>
            <pc:docMk/>
            <pc:sldMk cId="2134378659" sldId="278"/>
            <ac:spMk id="9" creationId="{92F368B5-BD42-38B8-195F-48D4B448331F}"/>
          </ac:spMkLst>
        </pc:spChg>
        <pc:spChg chg="add del mod">
          <ac:chgData name="Alfonso Lourido" userId="S::alourido@l-nutra.com::71d4d01d-dbdd-4d9a-9c1a-b8b13cbbf502" providerId="AD" clId="Web-{9996B5D9-9375-7F1C-F738-8654BE7E0D1A}" dt="2024-04-05T20:08:46.150" v="751"/>
          <ac:spMkLst>
            <pc:docMk/>
            <pc:sldMk cId="2134378659" sldId="278"/>
            <ac:spMk id="10" creationId="{10013389-5EEB-7B9B-9FB0-26DCE0558153}"/>
          </ac:spMkLst>
        </pc:spChg>
        <pc:spChg chg="add del mod">
          <ac:chgData name="Alfonso Lourido" userId="S::alourido@l-nutra.com::71d4d01d-dbdd-4d9a-9c1a-b8b13cbbf502" providerId="AD" clId="Web-{9996B5D9-9375-7F1C-F738-8654BE7E0D1A}" dt="2024-04-05T20:09:13.979" v="759"/>
          <ac:spMkLst>
            <pc:docMk/>
            <pc:sldMk cId="2134378659" sldId="278"/>
            <ac:spMk id="11" creationId="{9AE39760-19AA-5B49-55C7-48D3AA6AAA5F}"/>
          </ac:spMkLst>
        </pc:spChg>
        <pc:graphicFrameChg chg="add del mod">
          <ac:chgData name="Alfonso Lourido" userId="S::alourido@l-nutra.com::71d4d01d-dbdd-4d9a-9c1a-b8b13cbbf502" providerId="AD" clId="Web-{9996B5D9-9375-7F1C-F738-8654BE7E0D1A}" dt="2024-04-05T20:09:58.073" v="765"/>
          <ac:graphicFrameMkLst>
            <pc:docMk/>
            <pc:sldMk cId="2134378659" sldId="278"/>
            <ac:graphicFrameMk id="8" creationId="{4CED4CC1-FD6F-2036-08DA-ED0F18425D92}"/>
          </ac:graphicFrameMkLst>
        </pc:graphicFrameChg>
        <pc:picChg chg="del">
          <ac:chgData name="Alfonso Lourido" userId="S::alourido@l-nutra.com::71d4d01d-dbdd-4d9a-9c1a-b8b13cbbf502" providerId="AD" clId="Web-{9996B5D9-9375-7F1C-F738-8654BE7E0D1A}" dt="2024-04-05T20:05:36.317" v="713"/>
          <ac:picMkLst>
            <pc:docMk/>
            <pc:sldMk cId="2134378659" sldId="278"/>
            <ac:picMk id="2" creationId="{33BD4D00-4B2D-FCF4-BAD3-64D76C1035A0}"/>
          </ac:picMkLst>
        </pc:picChg>
        <pc:picChg chg="add mod ord">
          <ac:chgData name="Alfonso Lourido" userId="S::alourido@l-nutra.com::71d4d01d-dbdd-4d9a-9c1a-b8b13cbbf502" providerId="AD" clId="Web-{9996B5D9-9375-7F1C-F738-8654BE7E0D1A}" dt="2024-04-05T20:16:23.270" v="825" actId="1076"/>
          <ac:picMkLst>
            <pc:docMk/>
            <pc:sldMk cId="2134378659" sldId="278"/>
            <ac:picMk id="5" creationId="{299314EE-AF69-CE77-11F4-FE5BE1B5BF94}"/>
          </ac:picMkLst>
        </pc:picChg>
      </pc:sldChg>
      <pc:sldChg chg="add del">
        <pc:chgData name="Alfonso Lourido" userId="S::alourido@l-nutra.com::71d4d01d-dbdd-4d9a-9c1a-b8b13cbbf502" providerId="AD" clId="Web-{9996B5D9-9375-7F1C-F738-8654BE7E0D1A}" dt="2024-04-05T20:05:49.552" v="716"/>
        <pc:sldMkLst>
          <pc:docMk/>
          <pc:sldMk cId="452418326" sldId="279"/>
        </pc:sldMkLst>
      </pc:sldChg>
      <pc:sldChg chg="addSp delSp modSp add ord replId">
        <pc:chgData name="Alfonso Lourido" userId="S::alourido@l-nutra.com::71d4d01d-dbdd-4d9a-9c1a-b8b13cbbf502" providerId="AD" clId="Web-{9996B5D9-9375-7F1C-F738-8654BE7E0D1A}" dt="2024-04-05T20:34:44.654" v="895" actId="1076"/>
        <pc:sldMkLst>
          <pc:docMk/>
          <pc:sldMk cId="1916009857" sldId="279"/>
        </pc:sldMkLst>
        <pc:spChg chg="mod">
          <ac:chgData name="Alfonso Lourido" userId="S::alourido@l-nutra.com::71d4d01d-dbdd-4d9a-9c1a-b8b13cbbf502" providerId="AD" clId="Web-{9996B5D9-9375-7F1C-F738-8654BE7E0D1A}" dt="2024-04-05T20:20:03.540" v="847" actId="20577"/>
          <ac:spMkLst>
            <pc:docMk/>
            <pc:sldMk cId="1916009857" sldId="279"/>
            <ac:spMk id="5" creationId="{C7839E6C-DAE7-514B-A29F-A79CA1851736}"/>
          </ac:spMkLst>
        </pc:spChg>
        <pc:spChg chg="del mod">
          <ac:chgData name="Alfonso Lourido" userId="S::alourido@l-nutra.com::71d4d01d-dbdd-4d9a-9c1a-b8b13cbbf502" providerId="AD" clId="Web-{9996B5D9-9375-7F1C-F738-8654BE7E0D1A}" dt="2024-04-05T20:20:14.806" v="849"/>
          <ac:spMkLst>
            <pc:docMk/>
            <pc:sldMk cId="1916009857" sldId="279"/>
            <ac:spMk id="6" creationId="{659B7EB7-3728-4E43-8556-984CFC95A1B2}"/>
          </ac:spMkLst>
        </pc:spChg>
        <pc:spChg chg="add mod">
          <ac:chgData name="Alfonso Lourido" userId="S::alourido@l-nutra.com::71d4d01d-dbdd-4d9a-9c1a-b8b13cbbf502" providerId="AD" clId="Web-{9996B5D9-9375-7F1C-F738-8654BE7E0D1A}" dt="2024-04-05T20:22:31.278" v="877" actId="14100"/>
          <ac:spMkLst>
            <pc:docMk/>
            <pc:sldMk cId="1916009857" sldId="279"/>
            <ac:spMk id="9" creationId="{C120F9DA-A314-4F41-BFF2-871F607E2743}"/>
          </ac:spMkLst>
        </pc:spChg>
        <pc:spChg chg="del">
          <ac:chgData name="Alfonso Lourido" userId="S::alourido@l-nutra.com::71d4d01d-dbdd-4d9a-9c1a-b8b13cbbf502" providerId="AD" clId="Web-{9996B5D9-9375-7F1C-F738-8654BE7E0D1A}" dt="2024-04-05T20:18:42.616" v="833"/>
          <ac:spMkLst>
            <pc:docMk/>
            <pc:sldMk cId="1916009857" sldId="279"/>
            <ac:spMk id="20" creationId="{39B9BC56-C8F4-7537-0754-E4BD4CC0CE31}"/>
          </ac:spMkLst>
        </pc:spChg>
        <pc:graphicFrameChg chg="add mod">
          <ac:chgData name="Alfonso Lourido" userId="S::alourido@l-nutra.com::71d4d01d-dbdd-4d9a-9c1a-b8b13cbbf502" providerId="AD" clId="Web-{9996B5D9-9375-7F1C-F738-8654BE7E0D1A}" dt="2024-04-05T20:23:09.888" v="881" actId="1076"/>
          <ac:graphicFrameMkLst>
            <pc:docMk/>
            <pc:sldMk cId="1916009857" sldId="279"/>
            <ac:graphicFrameMk id="3" creationId="{04BC1615-F388-B1B2-F85A-7DABAC46B409}"/>
          </ac:graphicFrameMkLst>
        </pc:graphicFrameChg>
        <pc:picChg chg="del mod">
          <ac:chgData name="Alfonso Lourido" userId="S::alourido@l-nutra.com::71d4d01d-dbdd-4d9a-9c1a-b8b13cbbf502" providerId="AD" clId="Web-{9996B5D9-9375-7F1C-F738-8654BE7E0D1A}" dt="2024-04-05T20:34:42.169" v="894"/>
          <ac:picMkLst>
            <pc:docMk/>
            <pc:sldMk cId="1916009857" sldId="279"/>
            <ac:picMk id="2" creationId="{4D00F59E-628B-58A5-07D3-CE6891382F67}"/>
          </ac:picMkLst>
        </pc:picChg>
        <pc:picChg chg="add">
          <ac:chgData name="Alfonso Lourido" userId="S::alourido@l-nutra.com::71d4d01d-dbdd-4d9a-9c1a-b8b13cbbf502" providerId="AD" clId="Web-{9996B5D9-9375-7F1C-F738-8654BE7E0D1A}" dt="2024-04-05T20:18:49.960" v="835"/>
          <ac:picMkLst>
            <pc:docMk/>
            <pc:sldMk cId="1916009857" sldId="279"/>
            <ac:picMk id="7" creationId="{DC4896C0-E4E4-A36F-B6E9-6419E4E130E1}"/>
          </ac:picMkLst>
        </pc:picChg>
        <pc:picChg chg="add del mod">
          <ac:chgData name="Alfonso Lourido" userId="S::alourido@l-nutra.com::71d4d01d-dbdd-4d9a-9c1a-b8b13cbbf502" providerId="AD" clId="Web-{9996B5D9-9375-7F1C-F738-8654BE7E0D1A}" dt="2024-04-05T20:32:32.182" v="884"/>
          <ac:picMkLst>
            <pc:docMk/>
            <pc:sldMk cId="1916009857" sldId="279"/>
            <ac:picMk id="10" creationId="{211B4220-1AD3-D530-B95B-58FB9B524B8C}"/>
          </ac:picMkLst>
        </pc:picChg>
        <pc:picChg chg="add mod modCrop">
          <ac:chgData name="Alfonso Lourido" userId="S::alourido@l-nutra.com::71d4d01d-dbdd-4d9a-9c1a-b8b13cbbf502" providerId="AD" clId="Web-{9996B5D9-9375-7F1C-F738-8654BE7E0D1A}" dt="2024-04-05T20:34:44.654" v="895" actId="1076"/>
          <ac:picMkLst>
            <pc:docMk/>
            <pc:sldMk cId="1916009857" sldId="279"/>
            <ac:picMk id="11" creationId="{164B869E-CB30-A3A3-1460-10E20546715D}"/>
          </ac:picMkLst>
        </pc:picChg>
        <pc:picChg chg="del">
          <ac:chgData name="Alfonso Lourido" userId="S::alourido@l-nutra.com::71d4d01d-dbdd-4d9a-9c1a-b8b13cbbf502" providerId="AD" clId="Web-{9996B5D9-9375-7F1C-F738-8654BE7E0D1A}" dt="2024-04-05T20:18:49.163" v="834"/>
          <ac:picMkLst>
            <pc:docMk/>
            <pc:sldMk cId="1916009857" sldId="279"/>
            <ac:picMk id="22" creationId="{3FA05817-5CAA-D0D7-E6E1-1A96B976860F}"/>
          </ac:picMkLst>
        </pc:picChg>
      </pc:sldChg>
      <pc:sldChg chg="addSp delSp modSp add ord replId">
        <pc:chgData name="Alfonso Lourido" userId="S::alourido@l-nutra.com::71d4d01d-dbdd-4d9a-9c1a-b8b13cbbf502" providerId="AD" clId="Web-{9996B5D9-9375-7F1C-F738-8654BE7E0D1A}" dt="2024-04-05T20:53:28.367" v="1001" actId="20577"/>
        <pc:sldMkLst>
          <pc:docMk/>
          <pc:sldMk cId="2581252413" sldId="280"/>
        </pc:sldMkLst>
        <pc:spChg chg="mod">
          <ac:chgData name="Alfonso Lourido" userId="S::alourido@l-nutra.com::71d4d01d-dbdd-4d9a-9c1a-b8b13cbbf502" providerId="AD" clId="Web-{9996B5D9-9375-7F1C-F738-8654BE7E0D1A}" dt="2024-04-05T20:53:28.367" v="1001" actId="20577"/>
          <ac:spMkLst>
            <pc:docMk/>
            <pc:sldMk cId="2581252413" sldId="280"/>
            <ac:spMk id="3" creationId="{00000000-0000-0000-0000-000000000000}"/>
          </ac:spMkLst>
        </pc:spChg>
        <pc:spChg chg="del">
          <ac:chgData name="Alfonso Lourido" userId="S::alourido@l-nutra.com::71d4d01d-dbdd-4d9a-9c1a-b8b13cbbf502" providerId="AD" clId="Web-{9996B5D9-9375-7F1C-F738-8654BE7E0D1A}" dt="2024-04-05T20:37:57.033" v="905"/>
          <ac:spMkLst>
            <pc:docMk/>
            <pc:sldMk cId="2581252413" sldId="280"/>
            <ac:spMk id="4" creationId="{DF25889B-A57F-C92C-7539-03A45E59D7E3}"/>
          </ac:spMkLst>
        </pc:spChg>
        <pc:spChg chg="add del mod">
          <ac:chgData name="Alfonso Lourido" userId="S::alourido@l-nutra.com::71d4d01d-dbdd-4d9a-9c1a-b8b13cbbf502" providerId="AD" clId="Web-{9996B5D9-9375-7F1C-F738-8654BE7E0D1A}" dt="2024-04-05T20:37:53.471" v="904"/>
          <ac:spMkLst>
            <pc:docMk/>
            <pc:sldMk cId="2581252413" sldId="280"/>
            <ac:spMk id="5" creationId="{BCCCA3DC-BC0D-D641-A82B-64A97102A41C}"/>
          </ac:spMkLst>
        </pc:spChg>
        <pc:spChg chg="add del mod">
          <ac:chgData name="Alfonso Lourido" userId="S::alourido@l-nutra.com::71d4d01d-dbdd-4d9a-9c1a-b8b13cbbf502" providerId="AD" clId="Web-{9996B5D9-9375-7F1C-F738-8654BE7E0D1A}" dt="2024-04-05T20:37:53.471" v="902"/>
          <ac:spMkLst>
            <pc:docMk/>
            <pc:sldMk cId="2581252413" sldId="280"/>
            <ac:spMk id="8" creationId="{0BEEB727-A4C4-D843-A899-129361F2CCBE}"/>
          </ac:spMkLst>
        </pc:spChg>
        <pc:spChg chg="add mod">
          <ac:chgData name="Alfonso Lourido" userId="S::alourido@l-nutra.com::71d4d01d-dbdd-4d9a-9c1a-b8b13cbbf502" providerId="AD" clId="Web-{9996B5D9-9375-7F1C-F738-8654BE7E0D1A}" dt="2024-04-05T20:49:06.470" v="982" actId="1076"/>
          <ac:spMkLst>
            <pc:docMk/>
            <pc:sldMk cId="2581252413" sldId="280"/>
            <ac:spMk id="9" creationId="{BCCCA3DC-BC0D-D641-A82B-64A97102A41C}"/>
          </ac:spMkLst>
        </pc:spChg>
        <pc:spChg chg="add del mod">
          <ac:chgData name="Alfonso Lourido" userId="S::alourido@l-nutra.com::71d4d01d-dbdd-4d9a-9c1a-b8b13cbbf502" providerId="AD" clId="Web-{9996B5D9-9375-7F1C-F738-8654BE7E0D1A}" dt="2024-04-05T20:46:50.155" v="959"/>
          <ac:spMkLst>
            <pc:docMk/>
            <pc:sldMk cId="2581252413" sldId="280"/>
            <ac:spMk id="11" creationId="{0BEEB727-A4C4-D843-A899-129361F2CCBE}"/>
          </ac:spMkLst>
        </pc:spChg>
        <pc:spChg chg="add mod">
          <ac:chgData name="Alfonso Lourido" userId="S::alourido@l-nutra.com::71d4d01d-dbdd-4d9a-9c1a-b8b13cbbf502" providerId="AD" clId="Web-{9996B5D9-9375-7F1C-F738-8654BE7E0D1A}" dt="2024-04-05T20:49:55.143" v="987" actId="20577"/>
          <ac:spMkLst>
            <pc:docMk/>
            <pc:sldMk cId="2581252413" sldId="280"/>
            <ac:spMk id="13" creationId="{41C2D84A-8FB2-5CD4-226D-B2C412195277}"/>
          </ac:spMkLst>
        </pc:spChg>
        <pc:spChg chg="add del">
          <ac:chgData name="Alfonso Lourido" userId="S::alourido@l-nutra.com::71d4d01d-dbdd-4d9a-9c1a-b8b13cbbf502" providerId="AD" clId="Web-{9996B5D9-9375-7F1C-F738-8654BE7E0D1A}" dt="2024-04-05T20:44:21.745" v="956"/>
          <ac:spMkLst>
            <pc:docMk/>
            <pc:sldMk cId="2581252413" sldId="280"/>
            <ac:spMk id="16" creationId="{1B0ECBAD-BF82-4175-FACF-D2193CAC533C}"/>
          </ac:spMkLst>
        </pc:spChg>
        <pc:spChg chg="add del mod">
          <ac:chgData name="Alfonso Lourido" userId="S::alourido@l-nutra.com::71d4d01d-dbdd-4d9a-9c1a-b8b13cbbf502" providerId="AD" clId="Web-{9996B5D9-9375-7F1C-F738-8654BE7E0D1A}" dt="2024-04-05T20:47:36.093" v="968"/>
          <ac:spMkLst>
            <pc:docMk/>
            <pc:sldMk cId="2581252413" sldId="280"/>
            <ac:spMk id="17" creationId="{1943923D-84BB-BDA4-D429-4379B50EC308}"/>
          </ac:spMkLst>
        </pc:spChg>
        <pc:spChg chg="add del mod">
          <ac:chgData name="Alfonso Lourido" userId="S::alourido@l-nutra.com::71d4d01d-dbdd-4d9a-9c1a-b8b13cbbf502" providerId="AD" clId="Web-{9996B5D9-9375-7F1C-F738-8654BE7E0D1A}" dt="2024-04-05T20:48:31.844" v="975"/>
          <ac:spMkLst>
            <pc:docMk/>
            <pc:sldMk cId="2581252413" sldId="280"/>
            <ac:spMk id="19" creationId="{C0AC97FD-3ABE-8C01-E018-3CCB6F3804DD}"/>
          </ac:spMkLst>
        </pc:spChg>
        <pc:spChg chg="add del mod">
          <ac:chgData name="Alfonso Lourido" userId="S::alourido@l-nutra.com::71d4d01d-dbdd-4d9a-9c1a-b8b13cbbf502" providerId="AD" clId="Web-{9996B5D9-9375-7F1C-F738-8654BE7E0D1A}" dt="2024-04-05T20:48:34.501" v="976"/>
          <ac:spMkLst>
            <pc:docMk/>
            <pc:sldMk cId="2581252413" sldId="280"/>
            <ac:spMk id="21" creationId="{5EFF76F4-B352-335F-E85F-6737D345977D}"/>
          </ac:spMkLst>
        </pc:spChg>
        <pc:graphicFrameChg chg="add del mod">
          <ac:chgData name="Alfonso Lourido" userId="S::alourido@l-nutra.com::71d4d01d-dbdd-4d9a-9c1a-b8b13cbbf502" providerId="AD" clId="Web-{9996B5D9-9375-7F1C-F738-8654BE7E0D1A}" dt="2024-04-05T20:37:53.471" v="903"/>
          <ac:graphicFrameMkLst>
            <pc:docMk/>
            <pc:sldMk cId="2581252413" sldId="280"/>
            <ac:graphicFrameMk id="6" creationId="{7A6A91BD-452A-4BA2-871C-BCC876830F1E}"/>
          </ac:graphicFrameMkLst>
        </pc:graphicFrameChg>
        <pc:graphicFrameChg chg="add del mod">
          <ac:chgData name="Alfonso Lourido" userId="S::alourido@l-nutra.com::71d4d01d-dbdd-4d9a-9c1a-b8b13cbbf502" providerId="AD" clId="Web-{9996B5D9-9375-7F1C-F738-8654BE7E0D1A}" dt="2024-04-05T20:46:51.670" v="960"/>
          <ac:graphicFrameMkLst>
            <pc:docMk/>
            <pc:sldMk cId="2581252413" sldId="280"/>
            <ac:graphicFrameMk id="10" creationId="{7A6A91BD-452A-4BA2-871C-BCC876830F1E}"/>
          </ac:graphicFrameMkLst>
        </pc:graphicFrameChg>
        <pc:picChg chg="del">
          <ac:chgData name="Alfonso Lourido" userId="S::alourido@l-nutra.com::71d4d01d-dbdd-4d9a-9c1a-b8b13cbbf502" providerId="AD" clId="Web-{9996B5D9-9375-7F1C-F738-8654BE7E0D1A}" dt="2024-04-05T20:53:03.882" v="997"/>
          <ac:picMkLst>
            <pc:docMk/>
            <pc:sldMk cId="2581252413" sldId="280"/>
            <ac:picMk id="7" creationId="{E69F1D51-DE62-1B52-DD0F-60D3D7317AED}"/>
          </ac:picMkLst>
        </pc:picChg>
        <pc:picChg chg="add mod">
          <ac:chgData name="Alfonso Lourido" userId="S::alourido@l-nutra.com::71d4d01d-dbdd-4d9a-9c1a-b8b13cbbf502" providerId="AD" clId="Web-{9996B5D9-9375-7F1C-F738-8654BE7E0D1A}" dt="2024-04-05T20:48:59.126" v="981" actId="14100"/>
          <ac:picMkLst>
            <pc:docMk/>
            <pc:sldMk cId="2581252413" sldId="280"/>
            <ac:picMk id="14" creationId="{90F604DD-1319-C493-2237-714C8BE456C7}"/>
          </ac:picMkLst>
        </pc:picChg>
        <pc:picChg chg="add mod modCrop">
          <ac:chgData name="Alfonso Lourido" userId="S::alourido@l-nutra.com::71d4d01d-dbdd-4d9a-9c1a-b8b13cbbf502" providerId="AD" clId="Web-{9996B5D9-9375-7F1C-F738-8654BE7E0D1A}" dt="2024-04-05T20:53:13.991" v="1000" actId="1076"/>
          <ac:picMkLst>
            <pc:docMk/>
            <pc:sldMk cId="2581252413" sldId="280"/>
            <ac:picMk id="22" creationId="{0FCCD3C3-5CCE-DA32-B90B-00D3C0073B71}"/>
          </ac:picMkLst>
        </pc:picChg>
      </pc:sldChg>
      <pc:sldChg chg="addSp delSp modSp add replId">
        <pc:chgData name="Alfonso Lourido" userId="S::alourido@l-nutra.com::71d4d01d-dbdd-4d9a-9c1a-b8b13cbbf502" providerId="AD" clId="Web-{9996B5D9-9375-7F1C-F738-8654BE7E0D1A}" dt="2024-04-05T22:05:06.956" v="1025"/>
        <pc:sldMkLst>
          <pc:docMk/>
          <pc:sldMk cId="2272244955" sldId="281"/>
        </pc:sldMkLst>
        <pc:spChg chg="del">
          <ac:chgData name="Alfonso Lourido" userId="S::alourido@l-nutra.com::71d4d01d-dbdd-4d9a-9c1a-b8b13cbbf502" providerId="AD" clId="Web-{9996B5D9-9375-7F1C-F738-8654BE7E0D1A}" dt="2024-04-05T22:05:04.143" v="1022"/>
          <ac:spMkLst>
            <pc:docMk/>
            <pc:sldMk cId="2272244955" sldId="281"/>
            <ac:spMk id="3" creationId="{00000000-0000-0000-0000-000000000000}"/>
          </ac:spMkLst>
        </pc:spChg>
        <pc:spChg chg="add del mod">
          <ac:chgData name="Alfonso Lourido" userId="S::alourido@l-nutra.com::71d4d01d-dbdd-4d9a-9c1a-b8b13cbbf502" providerId="AD" clId="Web-{9996B5D9-9375-7F1C-F738-8654BE7E0D1A}" dt="2024-04-05T22:05:06.956" v="1024"/>
          <ac:spMkLst>
            <pc:docMk/>
            <pc:sldMk cId="2272244955" sldId="281"/>
            <ac:spMk id="5" creationId="{2C80D5B6-EAF1-6288-405C-E3722D647903}"/>
          </ac:spMkLst>
        </pc:spChg>
        <pc:spChg chg="del">
          <ac:chgData name="Alfonso Lourido" userId="S::alourido@l-nutra.com::71d4d01d-dbdd-4d9a-9c1a-b8b13cbbf502" providerId="AD" clId="Web-{9996B5D9-9375-7F1C-F738-8654BE7E0D1A}" dt="2024-04-05T22:05:06.956" v="1025"/>
          <ac:spMkLst>
            <pc:docMk/>
            <pc:sldMk cId="2272244955" sldId="281"/>
            <ac:spMk id="9" creationId="{BCCCA3DC-BC0D-D641-A82B-64A97102A41C}"/>
          </ac:spMkLst>
        </pc:spChg>
        <pc:spChg chg="del">
          <ac:chgData name="Alfonso Lourido" userId="S::alourido@l-nutra.com::71d4d01d-dbdd-4d9a-9c1a-b8b13cbbf502" providerId="AD" clId="Web-{9996B5D9-9375-7F1C-F738-8654BE7E0D1A}" dt="2024-04-05T22:05:04.128" v="1021"/>
          <ac:spMkLst>
            <pc:docMk/>
            <pc:sldMk cId="2272244955" sldId="281"/>
            <ac:spMk id="13" creationId="{41C2D84A-8FB2-5CD4-226D-B2C412195277}"/>
          </ac:spMkLst>
        </pc:spChg>
        <pc:spChg chg="del">
          <ac:chgData name="Alfonso Lourido" userId="S::alourido@l-nutra.com::71d4d01d-dbdd-4d9a-9c1a-b8b13cbbf502" providerId="AD" clId="Web-{9996B5D9-9375-7F1C-F738-8654BE7E0D1A}" dt="2024-04-05T22:05:04.143" v="1023"/>
          <ac:spMkLst>
            <pc:docMk/>
            <pc:sldMk cId="2272244955" sldId="281"/>
            <ac:spMk id="16" creationId="{1B0ECBAD-BF82-4175-FACF-D2193CAC533C}"/>
          </ac:spMkLst>
        </pc:spChg>
        <pc:picChg chg="del">
          <ac:chgData name="Alfonso Lourido" userId="S::alourido@l-nutra.com::71d4d01d-dbdd-4d9a-9c1a-b8b13cbbf502" providerId="AD" clId="Web-{9996B5D9-9375-7F1C-F738-8654BE7E0D1A}" dt="2024-04-05T22:05:04.128" v="1020"/>
          <ac:picMkLst>
            <pc:docMk/>
            <pc:sldMk cId="2272244955" sldId="281"/>
            <ac:picMk id="14" creationId="{90F604DD-1319-C493-2237-714C8BE456C7}"/>
          </ac:picMkLst>
        </pc:picChg>
        <pc:picChg chg="del">
          <ac:chgData name="Alfonso Lourido" userId="S::alourido@l-nutra.com::71d4d01d-dbdd-4d9a-9c1a-b8b13cbbf502" providerId="AD" clId="Web-{9996B5D9-9375-7F1C-F738-8654BE7E0D1A}" dt="2024-04-05T22:05:04.128" v="1019"/>
          <ac:picMkLst>
            <pc:docMk/>
            <pc:sldMk cId="2272244955" sldId="281"/>
            <ac:picMk id="22" creationId="{0FCCD3C3-5CCE-DA32-B90B-00D3C0073B71}"/>
          </ac:picMkLst>
        </pc:picChg>
      </pc:sldChg>
      <pc:sldChg chg="addSp delSp modSp add del replId">
        <pc:chgData name="Alfonso Lourido" userId="S::alourido@l-nutra.com::71d4d01d-dbdd-4d9a-9c1a-b8b13cbbf502" providerId="AD" clId="Web-{9996B5D9-9375-7F1C-F738-8654BE7E0D1A}" dt="2024-04-05T22:04:49.346" v="1017"/>
        <pc:sldMkLst>
          <pc:docMk/>
          <pc:sldMk cId="3228149980" sldId="281"/>
        </pc:sldMkLst>
        <pc:spChg chg="del">
          <ac:chgData name="Alfonso Lourido" userId="S::alourido@l-nutra.com::71d4d01d-dbdd-4d9a-9c1a-b8b13cbbf502" providerId="AD" clId="Web-{9996B5D9-9375-7F1C-F738-8654BE7E0D1A}" dt="2024-04-05T21:13:50.971" v="1007"/>
          <ac:spMkLst>
            <pc:docMk/>
            <pc:sldMk cId="3228149980" sldId="281"/>
            <ac:spMk id="3" creationId="{00000000-0000-0000-0000-000000000000}"/>
          </ac:spMkLst>
        </pc:spChg>
        <pc:spChg chg="add del mod">
          <ac:chgData name="Alfonso Lourido" userId="S::alourido@l-nutra.com::71d4d01d-dbdd-4d9a-9c1a-b8b13cbbf502" providerId="AD" clId="Web-{9996B5D9-9375-7F1C-F738-8654BE7E0D1A}" dt="2024-04-05T21:13:56.190" v="1008"/>
          <ac:spMkLst>
            <pc:docMk/>
            <pc:sldMk cId="3228149980" sldId="281"/>
            <ac:spMk id="5" creationId="{4EFEBA80-CF8B-A99C-82F7-92DD2EEB9422}"/>
          </ac:spMkLst>
        </pc:spChg>
        <pc:spChg chg="del">
          <ac:chgData name="Alfonso Lourido" userId="S::alourido@l-nutra.com::71d4d01d-dbdd-4d9a-9c1a-b8b13cbbf502" providerId="AD" clId="Web-{9996B5D9-9375-7F1C-F738-8654BE7E0D1A}" dt="2024-04-05T21:13:47.002" v="1006"/>
          <ac:spMkLst>
            <pc:docMk/>
            <pc:sldMk cId="3228149980" sldId="281"/>
            <ac:spMk id="9" creationId="{BCCCA3DC-BC0D-D641-A82B-64A97102A41C}"/>
          </ac:spMkLst>
        </pc:spChg>
        <pc:spChg chg="del">
          <ac:chgData name="Alfonso Lourido" userId="S::alourido@l-nutra.com::71d4d01d-dbdd-4d9a-9c1a-b8b13cbbf502" providerId="AD" clId="Web-{9996B5D9-9375-7F1C-F738-8654BE7E0D1A}" dt="2024-04-05T21:21:47.217" v="1009"/>
          <ac:spMkLst>
            <pc:docMk/>
            <pc:sldMk cId="3228149980" sldId="281"/>
            <ac:spMk id="13" creationId="{41C2D84A-8FB2-5CD4-226D-B2C412195277}"/>
          </ac:spMkLst>
        </pc:spChg>
        <pc:spChg chg="del">
          <ac:chgData name="Alfonso Lourido" userId="S::alourido@l-nutra.com::71d4d01d-dbdd-4d9a-9c1a-b8b13cbbf502" providerId="AD" clId="Web-{9996B5D9-9375-7F1C-F738-8654BE7E0D1A}" dt="2024-04-05T21:34:58.253" v="1011"/>
          <ac:spMkLst>
            <pc:docMk/>
            <pc:sldMk cId="3228149980" sldId="281"/>
            <ac:spMk id="16" creationId="{1B0ECBAD-BF82-4175-FACF-D2193CAC533C}"/>
          </ac:spMkLst>
        </pc:spChg>
        <pc:picChg chg="del">
          <ac:chgData name="Alfonso Lourido" userId="S::alourido@l-nutra.com::71d4d01d-dbdd-4d9a-9c1a-b8b13cbbf502" providerId="AD" clId="Web-{9996B5D9-9375-7F1C-F738-8654BE7E0D1A}" dt="2024-04-05T22:04:31.127" v="1012"/>
          <ac:picMkLst>
            <pc:docMk/>
            <pc:sldMk cId="3228149980" sldId="281"/>
            <ac:picMk id="2" creationId="{45237800-38B2-EDAE-F9DE-D87DCED101F8}"/>
          </ac:picMkLst>
        </pc:picChg>
        <pc:picChg chg="add del mod">
          <ac:chgData name="Alfonso Lourido" userId="S::alourido@l-nutra.com::71d4d01d-dbdd-4d9a-9c1a-b8b13cbbf502" providerId="AD" clId="Web-{9996B5D9-9375-7F1C-F738-8654BE7E0D1A}" dt="2024-04-05T22:04:38.830" v="1016"/>
          <ac:picMkLst>
            <pc:docMk/>
            <pc:sldMk cId="3228149980" sldId="281"/>
            <ac:picMk id="6" creationId="{B0014553-8D14-0DBC-7F3B-AC2DEB5FB64C}"/>
          </ac:picMkLst>
        </pc:picChg>
        <pc:picChg chg="add del">
          <ac:chgData name="Alfonso Lourido" userId="S::alourido@l-nutra.com::71d4d01d-dbdd-4d9a-9c1a-b8b13cbbf502" providerId="AD" clId="Web-{9996B5D9-9375-7F1C-F738-8654BE7E0D1A}" dt="2024-04-05T21:13:43.752" v="1005"/>
          <ac:picMkLst>
            <pc:docMk/>
            <pc:sldMk cId="3228149980" sldId="281"/>
            <ac:picMk id="14" creationId="{90F604DD-1319-C493-2237-714C8BE456C7}"/>
          </ac:picMkLst>
        </pc:picChg>
        <pc:picChg chg="del">
          <ac:chgData name="Alfonso Lourido" userId="S::alourido@l-nutra.com::71d4d01d-dbdd-4d9a-9c1a-b8b13cbbf502" providerId="AD" clId="Web-{9996B5D9-9375-7F1C-F738-8654BE7E0D1A}" dt="2024-04-05T21:21:49.655" v="1010"/>
          <ac:picMkLst>
            <pc:docMk/>
            <pc:sldMk cId="3228149980" sldId="281"/>
            <ac:picMk id="22" creationId="{0FCCD3C3-5CCE-DA32-B90B-00D3C0073B71}"/>
          </ac:picMkLst>
        </pc:picChg>
      </pc:sldChg>
    </pc:docChg>
  </pc:docChgLst>
  <pc:docChgLst>
    <pc:chgData name="Meagan Harmon" userId="S::mharmon@l-nutra.com::806f6a73-0b14-4ca5-8607-00facc7467f7" providerId="AD" clId="Web-{CC8860BE-51F5-F865-CF8F-90020758DEF4}"/>
    <pc:docChg chg="modSld">
      <pc:chgData name="Meagan Harmon" userId="S::mharmon@l-nutra.com::806f6a73-0b14-4ca5-8607-00facc7467f7" providerId="AD" clId="Web-{CC8860BE-51F5-F865-CF8F-90020758DEF4}" dt="2024-04-18T13:10:35.257" v="4" actId="20577"/>
      <pc:docMkLst>
        <pc:docMk/>
      </pc:docMkLst>
      <pc:sldChg chg="modSp">
        <pc:chgData name="Meagan Harmon" userId="S::mharmon@l-nutra.com::806f6a73-0b14-4ca5-8607-00facc7467f7" providerId="AD" clId="Web-{CC8860BE-51F5-F865-CF8F-90020758DEF4}" dt="2024-04-18T13:09:27.083" v="0" actId="20577"/>
        <pc:sldMkLst>
          <pc:docMk/>
          <pc:sldMk cId="2408718385" sldId="274"/>
        </pc:sldMkLst>
        <pc:spChg chg="mod">
          <ac:chgData name="Meagan Harmon" userId="S::mharmon@l-nutra.com::806f6a73-0b14-4ca5-8607-00facc7467f7" providerId="AD" clId="Web-{CC8860BE-51F5-F865-CF8F-90020758DEF4}" dt="2024-04-18T13:09:27.083" v="0" actId="20577"/>
          <ac:spMkLst>
            <pc:docMk/>
            <pc:sldMk cId="2408718385" sldId="274"/>
            <ac:spMk id="4" creationId="{DF25889B-A57F-C92C-7539-03A45E59D7E3}"/>
          </ac:spMkLst>
        </pc:spChg>
      </pc:sldChg>
      <pc:sldChg chg="modSp">
        <pc:chgData name="Meagan Harmon" userId="S::mharmon@l-nutra.com::806f6a73-0b14-4ca5-8607-00facc7467f7" providerId="AD" clId="Web-{CC8860BE-51F5-F865-CF8F-90020758DEF4}" dt="2024-04-18T13:10:35.257" v="4" actId="20577"/>
        <pc:sldMkLst>
          <pc:docMk/>
          <pc:sldMk cId="3072634327" sldId="277"/>
        </pc:sldMkLst>
        <pc:spChg chg="mod">
          <ac:chgData name="Meagan Harmon" userId="S::mharmon@l-nutra.com::806f6a73-0b14-4ca5-8607-00facc7467f7" providerId="AD" clId="Web-{CC8860BE-51F5-F865-CF8F-90020758DEF4}" dt="2024-04-18T13:10:35.257" v="4" actId="20577"/>
          <ac:spMkLst>
            <pc:docMk/>
            <pc:sldMk cId="3072634327" sldId="277"/>
            <ac:spMk id="8" creationId="{514C9D1E-B23D-7D39-57D9-4FAD6B72DAA2}"/>
          </ac:spMkLst>
        </pc:spChg>
      </pc:sldChg>
    </pc:docChg>
  </pc:docChgLst>
  <pc:docChgLst>
    <pc:chgData name="Alfonso Lourido" userId="S::alourido@l-nutra.com::71d4d01d-dbdd-4d9a-9c1a-b8b13cbbf502" providerId="AD" clId="Web-{9D4DF6AA-7A7F-8DA2-B49C-BB1C36D3B7D8}"/>
    <pc:docChg chg="addSld modSld">
      <pc:chgData name="Alfonso Lourido" userId="S::alourido@l-nutra.com::71d4d01d-dbdd-4d9a-9c1a-b8b13cbbf502" providerId="AD" clId="Web-{9D4DF6AA-7A7F-8DA2-B49C-BB1C36D3B7D8}" dt="2024-04-03T17:47:08.933" v="213" actId="20577"/>
      <pc:docMkLst>
        <pc:docMk/>
      </pc:docMkLst>
      <pc:sldChg chg="addSp delSp modSp">
        <pc:chgData name="Alfonso Lourido" userId="S::alourido@l-nutra.com::71d4d01d-dbdd-4d9a-9c1a-b8b13cbbf502" providerId="AD" clId="Web-{9D4DF6AA-7A7F-8DA2-B49C-BB1C36D3B7D8}" dt="2024-04-03T16:23:00.371" v="66"/>
        <pc:sldMkLst>
          <pc:docMk/>
          <pc:sldMk cId="109857222" sldId="256"/>
        </pc:sldMkLst>
        <pc:spChg chg="del mod">
          <ac:chgData name="Alfonso Lourido" userId="S::alourido@l-nutra.com::71d4d01d-dbdd-4d9a-9c1a-b8b13cbbf502" providerId="AD" clId="Web-{9D4DF6AA-7A7F-8DA2-B49C-BB1C36D3B7D8}" dt="2024-04-03T16:21:44.853" v="52"/>
          <ac:spMkLst>
            <pc:docMk/>
            <pc:sldMk cId="109857222" sldId="256"/>
            <ac:spMk id="2" creationId="{00000000-0000-0000-0000-000000000000}"/>
          </ac:spMkLst>
        </pc:spChg>
        <pc:spChg chg="mod">
          <ac:chgData name="Alfonso Lourido" userId="S::alourido@l-nutra.com::71d4d01d-dbdd-4d9a-9c1a-b8b13cbbf502" providerId="AD" clId="Web-{9D4DF6AA-7A7F-8DA2-B49C-BB1C36D3B7D8}" dt="2024-04-03T16:22:51.730" v="65" actId="1076"/>
          <ac:spMkLst>
            <pc:docMk/>
            <pc:sldMk cId="109857222" sldId="256"/>
            <ac:spMk id="3" creationId="{00000000-0000-0000-0000-000000000000}"/>
          </ac:spMkLst>
        </pc:spChg>
        <pc:spChg chg="add mod">
          <ac:chgData name="Alfonso Lourido" userId="S::alourido@l-nutra.com::71d4d01d-dbdd-4d9a-9c1a-b8b13cbbf502" providerId="AD" clId="Web-{9D4DF6AA-7A7F-8DA2-B49C-BB1C36D3B7D8}" dt="2024-04-03T16:23:00.371" v="66"/>
          <ac:spMkLst>
            <pc:docMk/>
            <pc:sldMk cId="109857222" sldId="256"/>
            <ac:spMk id="5" creationId="{75AE3BC8-B806-04E7-362B-E0C136453FF2}"/>
          </ac:spMkLst>
        </pc:spChg>
        <pc:spChg chg="add mod ord">
          <ac:chgData name="Alfonso Lourido" userId="S::alourido@l-nutra.com::71d4d01d-dbdd-4d9a-9c1a-b8b13cbbf502" providerId="AD" clId="Web-{9D4DF6AA-7A7F-8DA2-B49C-BB1C36D3B7D8}" dt="2024-04-03T16:21:32.118" v="49"/>
          <ac:spMkLst>
            <pc:docMk/>
            <pc:sldMk cId="109857222" sldId="256"/>
            <ac:spMk id="7" creationId="{A984925F-6C32-FF3F-4870-5F91FD63D64A}"/>
          </ac:spMkLst>
        </pc:spChg>
        <pc:spChg chg="add del mod">
          <ac:chgData name="Alfonso Lourido" userId="S::alourido@l-nutra.com::71d4d01d-dbdd-4d9a-9c1a-b8b13cbbf502" providerId="AD" clId="Web-{9D4DF6AA-7A7F-8DA2-B49C-BB1C36D3B7D8}" dt="2024-04-03T16:21:48.447" v="53"/>
          <ac:spMkLst>
            <pc:docMk/>
            <pc:sldMk cId="109857222" sldId="256"/>
            <ac:spMk id="9" creationId="{3DB8B639-66F4-F0E1-6A77-56B0526E967F}"/>
          </ac:spMkLst>
        </pc:spChg>
        <pc:picChg chg="add mod">
          <ac:chgData name="Alfonso Lourido" userId="S::alourido@l-nutra.com::71d4d01d-dbdd-4d9a-9c1a-b8b13cbbf502" providerId="AD" clId="Web-{9D4DF6AA-7A7F-8DA2-B49C-BB1C36D3B7D8}" dt="2024-04-03T16:22:08.869" v="57" actId="1076"/>
          <ac:picMkLst>
            <pc:docMk/>
            <pc:sldMk cId="109857222" sldId="256"/>
            <ac:picMk id="6" creationId="{6D8433FD-6AA4-7D2C-A02C-92E8F08C54FD}"/>
          </ac:picMkLst>
        </pc:picChg>
      </pc:sldChg>
      <pc:sldChg chg="addSp delSp modSp add replId">
        <pc:chgData name="Alfonso Lourido" userId="S::alourido@l-nutra.com::71d4d01d-dbdd-4d9a-9c1a-b8b13cbbf502" providerId="AD" clId="Web-{9D4DF6AA-7A7F-8DA2-B49C-BB1C36D3B7D8}" dt="2024-04-03T17:13:33.208" v="161" actId="20577"/>
        <pc:sldMkLst>
          <pc:docMk/>
          <pc:sldMk cId="2256439332" sldId="257"/>
        </pc:sldMkLst>
        <pc:spChg chg="mod">
          <ac:chgData name="Alfonso Lourido" userId="S::alourido@l-nutra.com::71d4d01d-dbdd-4d9a-9c1a-b8b13cbbf502" providerId="AD" clId="Web-{9D4DF6AA-7A7F-8DA2-B49C-BB1C36D3B7D8}" dt="2024-04-03T16:29:53.751" v="133" actId="20577"/>
          <ac:spMkLst>
            <pc:docMk/>
            <pc:sldMk cId="2256439332" sldId="257"/>
            <ac:spMk id="3" creationId="{00000000-0000-0000-0000-000000000000}"/>
          </ac:spMkLst>
        </pc:spChg>
        <pc:spChg chg="del">
          <ac:chgData name="Alfonso Lourido" userId="S::alourido@l-nutra.com::71d4d01d-dbdd-4d9a-9c1a-b8b13cbbf502" providerId="AD" clId="Web-{9D4DF6AA-7A7F-8DA2-B49C-BB1C36D3B7D8}" dt="2024-04-03T16:23:51.474" v="70"/>
          <ac:spMkLst>
            <pc:docMk/>
            <pc:sldMk cId="2256439332" sldId="257"/>
            <ac:spMk id="5" creationId="{75AE3BC8-B806-04E7-362B-E0C136453FF2}"/>
          </ac:spMkLst>
        </pc:spChg>
        <pc:spChg chg="del">
          <ac:chgData name="Alfonso Lourido" userId="S::alourido@l-nutra.com::71d4d01d-dbdd-4d9a-9c1a-b8b13cbbf502" providerId="AD" clId="Web-{9D4DF6AA-7A7F-8DA2-B49C-BB1C36D3B7D8}" dt="2024-04-03T16:23:46.755" v="68"/>
          <ac:spMkLst>
            <pc:docMk/>
            <pc:sldMk cId="2256439332" sldId="257"/>
            <ac:spMk id="7" creationId="{A984925F-6C32-FF3F-4870-5F91FD63D64A}"/>
          </ac:spMkLst>
        </pc:spChg>
        <pc:spChg chg="add mod">
          <ac:chgData name="Alfonso Lourido" userId="S::alourido@l-nutra.com::71d4d01d-dbdd-4d9a-9c1a-b8b13cbbf502" providerId="AD" clId="Web-{9D4DF6AA-7A7F-8DA2-B49C-BB1C36D3B7D8}" dt="2024-04-03T17:13:33.208" v="161" actId="20577"/>
          <ac:spMkLst>
            <pc:docMk/>
            <pc:sldMk cId="2256439332" sldId="257"/>
            <ac:spMk id="8" creationId="{C90CE076-0A14-C94F-2BC6-0A9979779488}"/>
          </ac:spMkLst>
        </pc:spChg>
        <pc:picChg chg="add mod">
          <ac:chgData name="Alfonso Lourido" userId="S::alourido@l-nutra.com::71d4d01d-dbdd-4d9a-9c1a-b8b13cbbf502" providerId="AD" clId="Web-{9D4DF6AA-7A7F-8DA2-B49C-BB1C36D3B7D8}" dt="2024-04-03T16:25:48.071" v="77" actId="1076"/>
          <ac:picMkLst>
            <pc:docMk/>
            <pc:sldMk cId="2256439332" sldId="257"/>
            <ac:picMk id="2" creationId="{45237800-38B2-EDAE-F9DE-D87DCED101F8}"/>
          </ac:picMkLst>
        </pc:picChg>
        <pc:picChg chg="add mod">
          <ac:chgData name="Alfonso Lourido" userId="S::alourido@l-nutra.com::71d4d01d-dbdd-4d9a-9c1a-b8b13cbbf502" providerId="AD" clId="Web-{9D4DF6AA-7A7F-8DA2-B49C-BB1C36D3B7D8}" dt="2024-04-03T17:07:57.626" v="140" actId="14100"/>
          <ac:picMkLst>
            <pc:docMk/>
            <pc:sldMk cId="2256439332" sldId="257"/>
            <ac:picMk id="4" creationId="{A9608739-D26B-836F-CA14-AAFAE53AE042}"/>
          </ac:picMkLst>
        </pc:picChg>
        <pc:picChg chg="del">
          <ac:chgData name="Alfonso Lourido" userId="S::alourido@l-nutra.com::71d4d01d-dbdd-4d9a-9c1a-b8b13cbbf502" providerId="AD" clId="Web-{9D4DF6AA-7A7F-8DA2-B49C-BB1C36D3B7D8}" dt="2024-04-03T16:23:55.474" v="71"/>
          <ac:picMkLst>
            <pc:docMk/>
            <pc:sldMk cId="2256439332" sldId="257"/>
            <ac:picMk id="6" creationId="{6D8433FD-6AA4-7D2C-A02C-92E8F08C54FD}"/>
          </ac:picMkLst>
        </pc:picChg>
      </pc:sldChg>
      <pc:sldChg chg="modSp add replId">
        <pc:chgData name="Alfonso Lourido" userId="S::alourido@l-nutra.com::71d4d01d-dbdd-4d9a-9c1a-b8b13cbbf502" providerId="AD" clId="Web-{9D4DF6AA-7A7F-8DA2-B49C-BB1C36D3B7D8}" dt="2024-04-03T17:47:08.933" v="213" actId="20577"/>
        <pc:sldMkLst>
          <pc:docMk/>
          <pc:sldMk cId="3799558447" sldId="258"/>
        </pc:sldMkLst>
        <pc:spChg chg="mod">
          <ac:chgData name="Alfonso Lourido" userId="S::alourido@l-nutra.com::71d4d01d-dbdd-4d9a-9c1a-b8b13cbbf502" providerId="AD" clId="Web-{9D4DF6AA-7A7F-8DA2-B49C-BB1C36D3B7D8}" dt="2024-04-03T17:08:56.302" v="144" actId="20577"/>
          <ac:spMkLst>
            <pc:docMk/>
            <pc:sldMk cId="3799558447" sldId="258"/>
            <ac:spMk id="3" creationId="{00000000-0000-0000-0000-000000000000}"/>
          </ac:spMkLst>
        </pc:spChg>
        <pc:spChg chg="mod">
          <ac:chgData name="Alfonso Lourido" userId="S::alourido@l-nutra.com::71d4d01d-dbdd-4d9a-9c1a-b8b13cbbf502" providerId="AD" clId="Web-{9D4DF6AA-7A7F-8DA2-B49C-BB1C36D3B7D8}" dt="2024-04-03T17:47:08.933" v="213" actId="20577"/>
          <ac:spMkLst>
            <pc:docMk/>
            <pc:sldMk cId="3799558447" sldId="258"/>
            <ac:spMk id="8" creationId="{C90CE076-0A14-C94F-2BC6-0A9979779488}"/>
          </ac:spMkLst>
        </pc:spChg>
      </pc:sldChg>
      <pc:sldChg chg="modSp add replId">
        <pc:chgData name="Alfonso Lourido" userId="S::alourido@l-nutra.com::71d4d01d-dbdd-4d9a-9c1a-b8b13cbbf502" providerId="AD" clId="Web-{9D4DF6AA-7A7F-8DA2-B49C-BB1C36D3B7D8}" dt="2024-04-03T17:47:00.152" v="210" actId="20577"/>
        <pc:sldMkLst>
          <pc:docMk/>
          <pc:sldMk cId="189637607" sldId="259"/>
        </pc:sldMkLst>
        <pc:spChg chg="mod">
          <ac:chgData name="Alfonso Lourido" userId="S::alourido@l-nutra.com::71d4d01d-dbdd-4d9a-9c1a-b8b13cbbf502" providerId="AD" clId="Web-{9D4DF6AA-7A7F-8DA2-B49C-BB1C36D3B7D8}" dt="2024-04-03T17:47:00.152" v="210" actId="20577"/>
          <ac:spMkLst>
            <pc:docMk/>
            <pc:sldMk cId="189637607" sldId="259"/>
            <ac:spMk id="8" creationId="{C90CE076-0A14-C94F-2BC6-0A9979779488}"/>
          </ac:spMkLst>
        </pc:spChg>
      </pc:sldChg>
    </pc:docChg>
  </pc:docChgLst>
  <pc:docChgLst>
    <pc:chgData name="Alfonso Lourido" userId="S::alourido@l-nutra.com::71d4d01d-dbdd-4d9a-9c1a-b8b13cbbf502" providerId="AD" clId="Web-{6280A60B-CA55-1592-018C-5A507323DA87}"/>
    <pc:docChg chg="addSld delSld modSld sldOrd">
      <pc:chgData name="Alfonso Lourido" userId="S::alourido@l-nutra.com::71d4d01d-dbdd-4d9a-9c1a-b8b13cbbf502" providerId="AD" clId="Web-{6280A60B-CA55-1592-018C-5A507323DA87}" dt="2024-05-10T20:07:11.061" v="175"/>
      <pc:docMkLst>
        <pc:docMk/>
      </pc:docMkLst>
      <pc:sldChg chg="delCm modCm">
        <pc:chgData name="Alfonso Lourido" userId="S::alourido@l-nutra.com::71d4d01d-dbdd-4d9a-9c1a-b8b13cbbf502" providerId="AD" clId="Web-{6280A60B-CA55-1592-018C-5A507323DA87}" dt="2024-05-10T20:07:11.061" v="175"/>
        <pc:sldMkLst>
          <pc:docMk/>
          <pc:sldMk cId="109857222" sldId="256"/>
        </pc:sldMkLst>
        <pc:extLst>
          <p:ext xmlns:p="http://schemas.openxmlformats.org/presentationml/2006/main" uri="{D6D511B9-2390-475A-947B-AFAB55BFBCF1}">
            <pc226:cmChg xmlns:pc226="http://schemas.microsoft.com/office/powerpoint/2022/06/main/command" chg="del mod">
              <pc226:chgData name="Alfonso Lourido" userId="S::alourido@l-nutra.com::71d4d01d-dbdd-4d9a-9c1a-b8b13cbbf502" providerId="AD" clId="Web-{6280A60B-CA55-1592-018C-5A507323DA87}" dt="2024-05-10T20:07:11.061" v="175"/>
              <pc2:cmMkLst xmlns:pc2="http://schemas.microsoft.com/office/powerpoint/2019/9/main/command">
                <pc:docMk/>
                <pc:sldMk cId="109857222" sldId="256"/>
                <pc2:cmMk id="{85D66D1B-58E6-4D48-AE50-98136A552553}"/>
              </pc2:cmMkLst>
            </pc226:cmChg>
          </p:ext>
        </pc:extLst>
      </pc:sldChg>
      <pc:sldChg chg="ord modCm">
        <pc:chgData name="Alfonso Lourido" userId="S::alourido@l-nutra.com::71d4d01d-dbdd-4d9a-9c1a-b8b13cbbf502" providerId="AD" clId="Web-{6280A60B-CA55-1592-018C-5A507323DA87}" dt="2024-05-10T20:06:53.608" v="173"/>
        <pc:sldMkLst>
          <pc:docMk/>
          <pc:sldMk cId="4249160291" sldId="267"/>
        </pc:sldMkLst>
        <pc:extLst>
          <p:ext xmlns:p="http://schemas.openxmlformats.org/presentationml/2006/main" uri="{D6D511B9-2390-475A-947B-AFAB55BFBCF1}">
            <pc226:cmChg xmlns:pc226="http://schemas.microsoft.com/office/powerpoint/2022/06/main/command" chg="mod modRxn">
              <pc226:chgData name="Alfonso Lourido" userId="S::alourido@l-nutra.com::71d4d01d-dbdd-4d9a-9c1a-b8b13cbbf502" providerId="AD" clId="Web-{6280A60B-CA55-1592-018C-5A507323DA87}" dt="2024-05-10T20:06:53.608" v="173"/>
              <pc2:cmMkLst xmlns:pc2="http://schemas.microsoft.com/office/powerpoint/2019/9/main/command">
                <pc:docMk/>
                <pc:sldMk cId="4249160291" sldId="267"/>
                <pc2:cmMk id="{4FBAA629-C5F0-40D8-80A0-1A582F0E4573}"/>
              </pc2:cmMkLst>
            </pc226:cmChg>
          </p:ext>
        </pc:extLst>
      </pc:sldChg>
      <pc:sldChg chg="del modCm">
        <pc:chgData name="Alfonso Lourido" userId="S::alourido@l-nutra.com::71d4d01d-dbdd-4d9a-9c1a-b8b13cbbf502" providerId="AD" clId="Web-{6280A60B-CA55-1592-018C-5A507323DA87}" dt="2024-05-10T19:49:38.278" v="7"/>
        <pc:sldMkLst>
          <pc:docMk/>
          <pc:sldMk cId="2773665640" sldId="268"/>
        </pc:sldMkLst>
        <pc:extLst>
          <p:ext xmlns:p="http://schemas.openxmlformats.org/presentationml/2006/main" uri="{D6D511B9-2390-475A-947B-AFAB55BFBCF1}">
            <pc226:cmChg xmlns:pc226="http://schemas.microsoft.com/office/powerpoint/2022/06/main/command" chg="mod modRxn">
              <pc226:chgData name="Alfonso Lourido" userId="S::alourido@l-nutra.com::71d4d01d-dbdd-4d9a-9c1a-b8b13cbbf502" providerId="AD" clId="Web-{6280A60B-CA55-1592-018C-5A507323DA87}" dt="2024-05-10T19:49:37.716" v="6"/>
              <pc2:cmMkLst xmlns:pc2="http://schemas.microsoft.com/office/powerpoint/2019/9/main/command">
                <pc:docMk/>
                <pc:sldMk cId="2773665640" sldId="268"/>
                <pc2:cmMk id="{90096B00-CFAE-4EF9-AB7D-E9B98790DAAB}"/>
              </pc2:cmMkLst>
            </pc226:cmChg>
          </p:ext>
        </pc:extLst>
      </pc:sldChg>
      <pc:sldChg chg="modSp modCm">
        <pc:chgData name="Alfonso Lourido" userId="S::alourido@l-nutra.com::71d4d01d-dbdd-4d9a-9c1a-b8b13cbbf502" providerId="AD" clId="Web-{6280A60B-CA55-1592-018C-5A507323DA87}" dt="2024-05-10T20:06:47.279" v="172"/>
        <pc:sldMkLst>
          <pc:docMk/>
          <pc:sldMk cId="2408718385" sldId="274"/>
        </pc:sldMkLst>
        <pc:spChg chg="mod">
          <ac:chgData name="Alfonso Lourido" userId="S::alourido@l-nutra.com::71d4d01d-dbdd-4d9a-9c1a-b8b13cbbf502" providerId="AD" clId="Web-{6280A60B-CA55-1592-018C-5A507323DA87}" dt="2024-05-10T19:48:36.526" v="3" actId="20577"/>
          <ac:spMkLst>
            <pc:docMk/>
            <pc:sldMk cId="2408718385" sldId="274"/>
            <ac:spMk id="4" creationId="{DF25889B-A57F-C92C-7539-03A45E59D7E3}"/>
          </ac:spMkLst>
        </pc:spChg>
        <pc:extLst>
          <p:ext xmlns:p="http://schemas.openxmlformats.org/presentationml/2006/main" uri="{D6D511B9-2390-475A-947B-AFAB55BFBCF1}">
            <pc226:cmChg xmlns:pc226="http://schemas.microsoft.com/office/powerpoint/2022/06/main/command" chg="mod modRxn">
              <pc226:chgData name="Alfonso Lourido" userId="S::alourido@l-nutra.com::71d4d01d-dbdd-4d9a-9c1a-b8b13cbbf502" providerId="AD" clId="Web-{6280A60B-CA55-1592-018C-5A507323DA87}" dt="2024-05-10T20:06:47.279" v="172"/>
              <pc2:cmMkLst xmlns:pc2="http://schemas.microsoft.com/office/powerpoint/2019/9/main/command">
                <pc:docMk/>
                <pc:sldMk cId="2408718385" sldId="274"/>
                <pc2:cmMk id="{387E4D7A-22BE-4674-A1D6-731B6E70FB9D}"/>
              </pc2:cmMkLst>
            </pc226:cmChg>
          </p:ext>
        </pc:extLst>
      </pc:sldChg>
      <pc:sldChg chg="modSp modCm">
        <pc:chgData name="Alfonso Lourido" userId="S::alourido@l-nutra.com::71d4d01d-dbdd-4d9a-9c1a-b8b13cbbf502" providerId="AD" clId="Web-{6280A60B-CA55-1592-018C-5A507323DA87}" dt="2024-05-10T20:06:42.310" v="171"/>
        <pc:sldMkLst>
          <pc:docMk/>
          <pc:sldMk cId="3072634327" sldId="277"/>
        </pc:sldMkLst>
        <pc:spChg chg="mod">
          <ac:chgData name="Alfonso Lourido" userId="S::alourido@l-nutra.com::71d4d01d-dbdd-4d9a-9c1a-b8b13cbbf502" providerId="AD" clId="Web-{6280A60B-CA55-1592-018C-5A507323DA87}" dt="2024-05-10T19:50:08.857" v="9" actId="20577"/>
          <ac:spMkLst>
            <pc:docMk/>
            <pc:sldMk cId="3072634327" sldId="277"/>
            <ac:spMk id="4" creationId="{F748A526-4015-D0EB-B9BC-83F9D6E5AFEA}"/>
          </ac:spMkLst>
        </pc:spChg>
        <pc:extLst>
          <p:ext xmlns:p="http://schemas.openxmlformats.org/presentationml/2006/main" uri="{D6D511B9-2390-475A-947B-AFAB55BFBCF1}">
            <pc226:cmChg xmlns:pc226="http://schemas.microsoft.com/office/powerpoint/2022/06/main/command" chg="mod">
              <pc226:chgData name="Alfonso Lourido" userId="S::alourido@l-nutra.com::71d4d01d-dbdd-4d9a-9c1a-b8b13cbbf502" providerId="AD" clId="Web-{6280A60B-CA55-1592-018C-5A507323DA87}" dt="2024-05-10T20:06:42.310" v="171"/>
              <pc2:cmMkLst xmlns:pc2="http://schemas.microsoft.com/office/powerpoint/2019/9/main/command">
                <pc:docMk/>
                <pc:sldMk cId="3072634327" sldId="277"/>
                <pc2:cmMk id="{10F53A86-588F-4770-BDBA-70A628C78FC6}"/>
              </pc2:cmMkLst>
            </pc226:cmChg>
          </p:ext>
        </pc:extLst>
      </pc:sldChg>
      <pc:sldChg chg="modSp modCm">
        <pc:chgData name="Alfonso Lourido" userId="S::alourido@l-nutra.com::71d4d01d-dbdd-4d9a-9c1a-b8b13cbbf502" providerId="AD" clId="Web-{6280A60B-CA55-1592-018C-5A507323DA87}" dt="2024-05-10T20:06:38.170" v="170"/>
        <pc:sldMkLst>
          <pc:docMk/>
          <pc:sldMk cId="1916009857" sldId="279"/>
        </pc:sldMkLst>
        <pc:spChg chg="mod">
          <ac:chgData name="Alfonso Lourido" userId="S::alourido@l-nutra.com::71d4d01d-dbdd-4d9a-9c1a-b8b13cbbf502" providerId="AD" clId="Web-{6280A60B-CA55-1592-018C-5A507323DA87}" dt="2024-05-10T19:51:39.845" v="41" actId="20577"/>
          <ac:spMkLst>
            <pc:docMk/>
            <pc:sldMk cId="1916009857" sldId="279"/>
            <ac:spMk id="5" creationId="{C7839E6C-DAE7-514B-A29F-A79CA1851736}"/>
          </ac:spMkLst>
        </pc:spChg>
        <pc:spChg chg="mod">
          <ac:chgData name="Alfonso Lourido" userId="S::alourido@l-nutra.com::71d4d01d-dbdd-4d9a-9c1a-b8b13cbbf502" providerId="AD" clId="Web-{6280A60B-CA55-1592-018C-5A507323DA87}" dt="2024-05-10T19:52:56.550" v="80" actId="14100"/>
          <ac:spMkLst>
            <pc:docMk/>
            <pc:sldMk cId="1916009857" sldId="279"/>
            <ac:spMk id="9" creationId="{C120F9DA-A314-4F41-BFF2-871F607E2743}"/>
          </ac:spMkLst>
        </pc:spChg>
        <pc:graphicFrameChg chg="mod">
          <ac:chgData name="Alfonso Lourido" userId="S::alourido@l-nutra.com::71d4d01d-dbdd-4d9a-9c1a-b8b13cbbf502" providerId="AD" clId="Web-{6280A60B-CA55-1592-018C-5A507323DA87}" dt="2024-05-10T19:53:21.051" v="85" actId="14100"/>
          <ac:graphicFrameMkLst>
            <pc:docMk/>
            <pc:sldMk cId="1916009857" sldId="279"/>
            <ac:graphicFrameMk id="3" creationId="{04BC1615-F388-B1B2-F85A-7DABAC46B409}"/>
          </ac:graphicFrameMkLst>
        </pc:graphicFrameChg>
        <pc:extLst>
          <p:ext xmlns:p="http://schemas.openxmlformats.org/presentationml/2006/main" uri="{D6D511B9-2390-475A-947B-AFAB55BFBCF1}">
            <pc226:cmChg xmlns:pc226="http://schemas.microsoft.com/office/powerpoint/2022/06/main/command" chg="mod modRxn">
              <pc226:chgData name="Alfonso Lourido" userId="S::alourido@l-nutra.com::71d4d01d-dbdd-4d9a-9c1a-b8b13cbbf502" providerId="AD" clId="Web-{6280A60B-CA55-1592-018C-5A507323DA87}" dt="2024-05-10T20:06:38.170" v="170"/>
              <pc2:cmMkLst xmlns:pc2="http://schemas.microsoft.com/office/powerpoint/2019/9/main/command">
                <pc:docMk/>
                <pc:sldMk cId="1916009857" sldId="279"/>
                <pc2:cmMk id="{4B572BFF-6449-4DE6-A174-11AE0C5C85BA}"/>
              </pc2:cmMkLst>
            </pc226:cmChg>
          </p:ext>
        </pc:extLst>
      </pc:sldChg>
      <pc:sldChg chg="addSp delSp modSp modCm">
        <pc:chgData name="Alfonso Lourido" userId="S::alourido@l-nutra.com::71d4d01d-dbdd-4d9a-9c1a-b8b13cbbf502" providerId="AD" clId="Web-{6280A60B-CA55-1592-018C-5A507323DA87}" dt="2024-05-10T20:06:34.295" v="169"/>
        <pc:sldMkLst>
          <pc:docMk/>
          <pc:sldMk cId="2581252413" sldId="280"/>
        </pc:sldMkLst>
        <pc:picChg chg="add del mod">
          <ac:chgData name="Alfonso Lourido" userId="S::alourido@l-nutra.com::71d4d01d-dbdd-4d9a-9c1a-b8b13cbbf502" providerId="AD" clId="Web-{6280A60B-CA55-1592-018C-5A507323DA87}" dt="2024-05-10T19:57:56.013" v="92"/>
          <ac:picMkLst>
            <pc:docMk/>
            <pc:sldMk cId="2581252413" sldId="280"/>
            <ac:picMk id="4" creationId="{618CC467-BF63-D88A-4C69-86DF9FEC4921}"/>
          </ac:picMkLst>
        </pc:picChg>
        <pc:picChg chg="add mod ord">
          <ac:chgData name="Alfonso Lourido" userId="S::alourido@l-nutra.com::71d4d01d-dbdd-4d9a-9c1a-b8b13cbbf502" providerId="AD" clId="Web-{6280A60B-CA55-1592-018C-5A507323DA87}" dt="2024-05-10T19:58:38.451" v="102"/>
          <ac:picMkLst>
            <pc:docMk/>
            <pc:sldMk cId="2581252413" sldId="280"/>
            <ac:picMk id="5" creationId="{31A55897-D533-EBB9-C41A-5F617F388D27}"/>
          </ac:picMkLst>
        </pc:picChg>
        <pc:picChg chg="del">
          <ac:chgData name="Alfonso Lourido" userId="S::alourido@l-nutra.com::71d4d01d-dbdd-4d9a-9c1a-b8b13cbbf502" providerId="AD" clId="Web-{6280A60B-CA55-1592-018C-5A507323DA87}" dt="2024-05-10T19:58:18.279" v="97"/>
          <ac:picMkLst>
            <pc:docMk/>
            <pc:sldMk cId="2581252413" sldId="280"/>
            <ac:picMk id="14" creationId="{90F604DD-1319-C493-2237-714C8BE456C7}"/>
          </ac:picMkLst>
        </pc:picChg>
        <pc:picChg chg="ord">
          <ac:chgData name="Alfonso Lourido" userId="S::alourido@l-nutra.com::71d4d01d-dbdd-4d9a-9c1a-b8b13cbbf502" providerId="AD" clId="Web-{6280A60B-CA55-1592-018C-5A507323DA87}" dt="2024-05-10T19:58:38.045" v="100"/>
          <ac:picMkLst>
            <pc:docMk/>
            <pc:sldMk cId="2581252413" sldId="280"/>
            <ac:picMk id="22" creationId="{0FCCD3C3-5CCE-DA32-B90B-00D3C0073B71}"/>
          </ac:picMkLst>
        </pc:picChg>
        <pc:extLst>
          <p:ext xmlns:p="http://schemas.openxmlformats.org/presentationml/2006/main" uri="{D6D511B9-2390-475A-947B-AFAB55BFBCF1}">
            <pc226:cmChg xmlns:pc226="http://schemas.microsoft.com/office/powerpoint/2022/06/main/command" chg="mod">
              <pc226:chgData name="Alfonso Lourido" userId="S::alourido@l-nutra.com::71d4d01d-dbdd-4d9a-9c1a-b8b13cbbf502" providerId="AD" clId="Web-{6280A60B-CA55-1592-018C-5A507323DA87}" dt="2024-05-10T20:06:34.295" v="169"/>
              <pc2:cmMkLst xmlns:pc2="http://schemas.microsoft.com/office/powerpoint/2019/9/main/command">
                <pc:docMk/>
                <pc:sldMk cId="2581252413" sldId="280"/>
                <pc2:cmMk id="{1BA36EC5-4F28-486F-B552-4B4429A3D179}"/>
              </pc2:cmMkLst>
            </pc226:cmChg>
          </p:ext>
        </pc:extLst>
      </pc:sldChg>
      <pc:sldChg chg="del modCm">
        <pc:chgData name="Alfonso Lourido" userId="S::alourido@l-nutra.com::71d4d01d-dbdd-4d9a-9c1a-b8b13cbbf502" providerId="AD" clId="Web-{6280A60B-CA55-1592-018C-5A507323DA87}" dt="2024-05-10T20:01:24.707" v="152"/>
        <pc:sldMkLst>
          <pc:docMk/>
          <pc:sldMk cId="2272244955" sldId="281"/>
        </pc:sldMkLst>
        <pc:extLst>
          <p:ext xmlns:p="http://schemas.openxmlformats.org/presentationml/2006/main" uri="{D6D511B9-2390-475A-947B-AFAB55BFBCF1}">
            <pc226:cmChg xmlns:pc226="http://schemas.microsoft.com/office/powerpoint/2022/06/main/command" chg="mod modRxn">
              <pc226:chgData name="Alfonso Lourido" userId="S::alourido@l-nutra.com::71d4d01d-dbdd-4d9a-9c1a-b8b13cbbf502" providerId="AD" clId="Web-{6280A60B-CA55-1592-018C-5A507323DA87}" dt="2024-05-10T20:01:22.300" v="151"/>
              <pc2:cmMkLst xmlns:pc2="http://schemas.microsoft.com/office/powerpoint/2019/9/main/command">
                <pc:docMk/>
                <pc:sldMk cId="2272244955" sldId="281"/>
                <pc2:cmMk id="{3F52E425-6926-4CB3-95E3-82880E4D5F48}"/>
              </pc2:cmMkLst>
            </pc226:cmChg>
          </p:ext>
        </pc:extLst>
      </pc:sldChg>
      <pc:sldChg chg="addSp delSp modSp add ord replId">
        <pc:chgData name="Alfonso Lourido" userId="S::alourido@l-nutra.com::71d4d01d-dbdd-4d9a-9c1a-b8b13cbbf502" providerId="AD" clId="Web-{6280A60B-CA55-1592-018C-5A507323DA87}" dt="2024-05-10T20:06:20.607" v="168" actId="1076"/>
        <pc:sldMkLst>
          <pc:docMk/>
          <pc:sldMk cId="360969401" sldId="282"/>
        </pc:sldMkLst>
        <pc:spChg chg="mod">
          <ac:chgData name="Alfonso Lourido" userId="S::alourido@l-nutra.com::71d4d01d-dbdd-4d9a-9c1a-b8b13cbbf502" providerId="AD" clId="Web-{6280A60B-CA55-1592-018C-5A507323DA87}" dt="2024-05-10T19:58:53.483" v="111" actId="20577"/>
          <ac:spMkLst>
            <pc:docMk/>
            <pc:sldMk cId="360969401" sldId="282"/>
            <ac:spMk id="3" creationId="{00000000-0000-0000-0000-000000000000}"/>
          </ac:spMkLst>
        </pc:spChg>
        <pc:spChg chg="mod">
          <ac:chgData name="Alfonso Lourido" userId="S::alourido@l-nutra.com::71d4d01d-dbdd-4d9a-9c1a-b8b13cbbf502" providerId="AD" clId="Web-{6280A60B-CA55-1592-018C-5A507323DA87}" dt="2024-05-10T20:01:05.800" v="150" actId="20577"/>
          <ac:spMkLst>
            <pc:docMk/>
            <pc:sldMk cId="360969401" sldId="282"/>
            <ac:spMk id="8" creationId="{C90CE076-0A14-C94F-2BC6-0A9979779488}"/>
          </ac:spMkLst>
        </pc:spChg>
        <pc:picChg chg="add mod modCrop">
          <ac:chgData name="Alfonso Lourido" userId="S::alourido@l-nutra.com::71d4d01d-dbdd-4d9a-9c1a-b8b13cbbf502" providerId="AD" clId="Web-{6280A60B-CA55-1592-018C-5A507323DA87}" dt="2024-05-10T20:06:20.607" v="168" actId="1076"/>
          <ac:picMkLst>
            <pc:docMk/>
            <pc:sldMk cId="360969401" sldId="282"/>
            <ac:picMk id="4" creationId="{3C8A57A9-B310-ED9E-F972-0B1D138E3C04}"/>
          </ac:picMkLst>
        </pc:picChg>
        <pc:picChg chg="del">
          <ac:chgData name="Alfonso Lourido" userId="S::alourido@l-nutra.com::71d4d01d-dbdd-4d9a-9c1a-b8b13cbbf502" providerId="AD" clId="Web-{6280A60B-CA55-1592-018C-5A507323DA87}" dt="2024-05-10T20:06:15.731" v="167"/>
          <ac:picMkLst>
            <pc:docMk/>
            <pc:sldMk cId="360969401" sldId="282"/>
            <ac:picMk id="5" creationId="{11A34BAB-2F6B-3FC4-4E28-11CF10FAA82D}"/>
          </ac:picMkLst>
        </pc:picChg>
      </pc:sldChg>
    </pc:docChg>
  </pc:docChgLst>
  <pc:docChgLst>
    <pc:chgData name="Alfonso Lourido" userId="S::alourido@l-nutra.com::71d4d01d-dbdd-4d9a-9c1a-b8b13cbbf502" providerId="AD" clId="Web-{E080481C-B4D6-C0BC-6274-BF8F0CE61D25}"/>
    <pc:docChg chg="mod modSld">
      <pc:chgData name="Alfonso Lourido" userId="S::alourido@l-nutra.com::71d4d01d-dbdd-4d9a-9c1a-b8b13cbbf502" providerId="AD" clId="Web-{E080481C-B4D6-C0BC-6274-BF8F0CE61D25}" dt="2024-04-19T19:57:02.714" v="29" actId="1076"/>
      <pc:docMkLst>
        <pc:docMk/>
      </pc:docMkLst>
      <pc:sldChg chg="modCm">
        <pc:chgData name="Alfonso Lourido" userId="S::alourido@l-nutra.com::71d4d01d-dbdd-4d9a-9c1a-b8b13cbbf502" providerId="AD" clId="Web-{E080481C-B4D6-C0BC-6274-BF8F0CE61D25}" dt="2024-04-18T20:06:09.483" v="1"/>
        <pc:sldMkLst>
          <pc:docMk/>
          <pc:sldMk cId="109857222" sldId="256"/>
        </pc:sldMkLst>
        <pc:extLst>
          <p:ext xmlns:p="http://schemas.openxmlformats.org/presentationml/2006/main" uri="{D6D511B9-2390-475A-947B-AFAB55BFBCF1}">
            <pc226:cmChg xmlns:pc226="http://schemas.microsoft.com/office/powerpoint/2022/06/main/command" chg="">
              <pc226:chgData name="Alfonso Lourido" userId="S::alourido@l-nutra.com::71d4d01d-dbdd-4d9a-9c1a-b8b13cbbf502" providerId="AD" clId="Web-{E080481C-B4D6-C0BC-6274-BF8F0CE61D25}" dt="2024-04-18T20:06:09.483" v="1"/>
              <pc2:cmMkLst xmlns:pc2="http://schemas.microsoft.com/office/powerpoint/2019/9/main/command">
                <pc:docMk/>
                <pc:sldMk cId="109857222" sldId="256"/>
                <pc2:cmMk id="{85D66D1B-58E6-4D48-AE50-98136A552553}"/>
              </pc2:cmMkLst>
              <pc226:cmRplyChg chg="add">
                <pc226:chgData name="Alfonso Lourido" userId="S::alourido@l-nutra.com::71d4d01d-dbdd-4d9a-9c1a-b8b13cbbf502" providerId="AD" clId="Web-{E080481C-B4D6-C0BC-6274-BF8F0CE61D25}" dt="2024-04-18T20:06:09.483" v="1"/>
                <pc2:cmRplyMkLst xmlns:pc2="http://schemas.microsoft.com/office/powerpoint/2019/9/main/command">
                  <pc:docMk/>
                  <pc:sldMk cId="109857222" sldId="256"/>
                  <pc2:cmMk id="{85D66D1B-58E6-4D48-AE50-98136A552553}"/>
                  <pc2:cmRplyMk id="{DE94A55D-5E3F-4124-9ED5-1D9B97A99F0C}"/>
                </pc2:cmRplyMkLst>
              </pc226:cmRplyChg>
            </pc226:cmChg>
          </p:ext>
        </pc:extLst>
      </pc:sldChg>
      <pc:sldChg chg="addSp delSp modSp">
        <pc:chgData name="Alfonso Lourido" userId="S::alourido@l-nutra.com::71d4d01d-dbdd-4d9a-9c1a-b8b13cbbf502" providerId="AD" clId="Web-{E080481C-B4D6-C0BC-6274-BF8F0CE61D25}" dt="2024-04-19T19:57:02.714" v="29" actId="1076"/>
        <pc:sldMkLst>
          <pc:docMk/>
          <pc:sldMk cId="3799558447" sldId="258"/>
        </pc:sldMkLst>
        <pc:picChg chg="del">
          <ac:chgData name="Alfonso Lourido" userId="S::alourido@l-nutra.com::71d4d01d-dbdd-4d9a-9c1a-b8b13cbbf502" providerId="AD" clId="Web-{E080481C-B4D6-C0BC-6274-BF8F0CE61D25}" dt="2024-04-19T19:56:57.838" v="28"/>
          <ac:picMkLst>
            <pc:docMk/>
            <pc:sldMk cId="3799558447" sldId="258"/>
            <ac:picMk id="4" creationId="{A9608739-D26B-836F-CA14-AAFAE53AE042}"/>
          </ac:picMkLst>
        </pc:picChg>
        <pc:picChg chg="add mod modCrop">
          <ac:chgData name="Alfonso Lourido" userId="S::alourido@l-nutra.com::71d4d01d-dbdd-4d9a-9c1a-b8b13cbbf502" providerId="AD" clId="Web-{E080481C-B4D6-C0BC-6274-BF8F0CE61D25}" dt="2024-04-19T19:57:02.714" v="29" actId="1076"/>
          <ac:picMkLst>
            <pc:docMk/>
            <pc:sldMk cId="3799558447" sldId="258"/>
            <ac:picMk id="5" creationId="{11A34BAB-2F6B-3FC4-4E28-11CF10FAA82D}"/>
          </ac:picMkLst>
        </pc:picChg>
      </pc:sldChg>
      <pc:sldChg chg="addSp delSp modSp">
        <pc:chgData name="Alfonso Lourido" userId="S::alourido@l-nutra.com::71d4d01d-dbdd-4d9a-9c1a-b8b13cbbf502" providerId="AD" clId="Web-{E080481C-B4D6-C0BC-6274-BF8F0CE61D25}" dt="2024-04-19T19:55:23.567" v="9" actId="1076"/>
        <pc:sldMkLst>
          <pc:docMk/>
          <pc:sldMk cId="189637607" sldId="259"/>
        </pc:sldMkLst>
        <pc:picChg chg="add mod modCrop">
          <ac:chgData name="Alfonso Lourido" userId="S::alourido@l-nutra.com::71d4d01d-dbdd-4d9a-9c1a-b8b13cbbf502" providerId="AD" clId="Web-{E080481C-B4D6-C0BC-6274-BF8F0CE61D25}" dt="2024-04-19T19:55:23.567" v="9" actId="1076"/>
          <ac:picMkLst>
            <pc:docMk/>
            <pc:sldMk cId="189637607" sldId="259"/>
            <ac:picMk id="4" creationId="{ACE688A6-3F15-0588-EEBC-1B0E562707D4}"/>
          </ac:picMkLst>
        </pc:picChg>
        <pc:picChg chg="del">
          <ac:chgData name="Alfonso Lourido" userId="S::alourido@l-nutra.com::71d4d01d-dbdd-4d9a-9c1a-b8b13cbbf502" providerId="AD" clId="Web-{E080481C-B4D6-C0BC-6274-BF8F0CE61D25}" dt="2024-04-19T19:55:18.285" v="8"/>
          <ac:picMkLst>
            <pc:docMk/>
            <pc:sldMk cId="189637607" sldId="259"/>
            <ac:picMk id="15" creationId="{BF426117-1B64-250F-40DC-8B8B6EDA4394}"/>
          </ac:picMkLst>
        </pc:picChg>
      </pc:sldChg>
      <pc:sldChg chg="addSp delSp modSp">
        <pc:chgData name="Alfonso Lourido" userId="S::alourido@l-nutra.com::71d4d01d-dbdd-4d9a-9c1a-b8b13cbbf502" providerId="AD" clId="Web-{E080481C-B4D6-C0BC-6274-BF8F0CE61D25}" dt="2024-04-19T19:56:12.788" v="19" actId="1076"/>
        <pc:sldMkLst>
          <pc:docMk/>
          <pc:sldMk cId="874044464" sldId="261"/>
        </pc:sldMkLst>
        <pc:picChg chg="add del mod modCrop">
          <ac:chgData name="Alfonso Lourido" userId="S::alourido@l-nutra.com::71d4d01d-dbdd-4d9a-9c1a-b8b13cbbf502" providerId="AD" clId="Web-{E080481C-B4D6-C0BC-6274-BF8F0CE61D25}" dt="2024-04-19T19:56:12.788" v="19" actId="1076"/>
          <ac:picMkLst>
            <pc:docMk/>
            <pc:sldMk cId="874044464" sldId="261"/>
            <ac:picMk id="4" creationId="{BEFE8697-289C-861C-FFF6-F2B3C4DBCFD0}"/>
          </ac:picMkLst>
        </pc:picChg>
        <pc:picChg chg="del">
          <ac:chgData name="Alfonso Lourido" userId="S::alourido@l-nutra.com::71d4d01d-dbdd-4d9a-9c1a-b8b13cbbf502" providerId="AD" clId="Web-{E080481C-B4D6-C0BC-6274-BF8F0CE61D25}" dt="2024-04-19T19:56:07.960" v="18"/>
          <ac:picMkLst>
            <pc:docMk/>
            <pc:sldMk cId="874044464" sldId="261"/>
            <ac:picMk id="11" creationId="{51A2D4E3-409B-8004-6166-7DFD65BAB7B1}"/>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Users\jameskelley\Desktop\L-Nutra\Research%20&amp;%20Education%20(Internal)\Skin%20Study%20Tables.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507870784891213"/>
          <c:y val="0.12056322696295438"/>
          <c:w val="0.75607448477224382"/>
          <c:h val="0.74213763837490498"/>
        </c:manualLayout>
      </c:layout>
      <c:lineChart>
        <c:grouping val="standard"/>
        <c:varyColors val="0"/>
        <c:ser>
          <c:idx val="0"/>
          <c:order val="0"/>
          <c:tx>
            <c:strRef>
              <c:f>Sheet1!$E$3</c:f>
              <c:strCache>
                <c:ptCount val="1"/>
                <c:pt idx="0">
                  <c:v>ProLon</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Sheet1!$D$4:$D$5</c:f>
              <c:strCache>
                <c:ptCount val="2"/>
                <c:pt idx="0">
                  <c:v>BL</c:v>
                </c:pt>
                <c:pt idx="1">
                  <c:v>D11</c:v>
                </c:pt>
              </c:strCache>
            </c:strRef>
          </c:cat>
          <c:val>
            <c:numRef>
              <c:f>Sheet1!$E$4:$E$5</c:f>
              <c:numCache>
                <c:formatCode>General</c:formatCode>
                <c:ptCount val="2"/>
                <c:pt idx="0">
                  <c:v>100</c:v>
                </c:pt>
                <c:pt idx="1">
                  <c:v>125</c:v>
                </c:pt>
              </c:numCache>
            </c:numRef>
          </c:val>
          <c:smooth val="0"/>
          <c:extLst>
            <c:ext xmlns:c16="http://schemas.microsoft.com/office/drawing/2014/chart" uri="{C3380CC4-5D6E-409C-BE32-E72D297353CC}">
              <c16:uniqueId val="{00000000-B10D-497D-8A19-B642B7167308}"/>
            </c:ext>
          </c:extLst>
        </c:ser>
        <c:ser>
          <c:idx val="1"/>
          <c:order val="1"/>
          <c:tx>
            <c:strRef>
              <c:f>Sheet1!$F$3</c:f>
              <c:strCache>
                <c:ptCount val="1"/>
                <c:pt idx="0">
                  <c:v>Control</c:v>
                </c:pt>
              </c:strCache>
            </c:strRef>
          </c:tx>
          <c:spPr>
            <a:ln w="28575" cap="rnd">
              <a:solidFill>
                <a:schemeClr val="accent6"/>
              </a:solidFill>
              <a:round/>
            </a:ln>
            <a:effectLst/>
          </c:spPr>
          <c:marker>
            <c:symbol val="circle"/>
            <c:size val="5"/>
            <c:spPr>
              <a:solidFill>
                <a:schemeClr val="accent6"/>
              </a:solidFill>
              <a:ln w="9525">
                <a:solidFill>
                  <a:schemeClr val="accent6"/>
                </a:solidFill>
              </a:ln>
              <a:effectLst/>
            </c:spPr>
          </c:marker>
          <c:cat>
            <c:strRef>
              <c:f>Sheet1!$D$4:$D$5</c:f>
              <c:strCache>
                <c:ptCount val="2"/>
                <c:pt idx="0">
                  <c:v>BL</c:v>
                </c:pt>
                <c:pt idx="1">
                  <c:v>D11</c:v>
                </c:pt>
              </c:strCache>
            </c:strRef>
          </c:cat>
          <c:val>
            <c:numRef>
              <c:f>Sheet1!$F$4:$F$5</c:f>
              <c:numCache>
                <c:formatCode>General</c:formatCode>
                <c:ptCount val="2"/>
                <c:pt idx="0">
                  <c:v>100</c:v>
                </c:pt>
                <c:pt idx="1">
                  <c:v>105.9</c:v>
                </c:pt>
              </c:numCache>
            </c:numRef>
          </c:val>
          <c:smooth val="0"/>
          <c:extLst>
            <c:ext xmlns:c16="http://schemas.microsoft.com/office/drawing/2014/chart" uri="{C3380CC4-5D6E-409C-BE32-E72D297353CC}">
              <c16:uniqueId val="{00000001-B10D-497D-8A19-B642B7167308}"/>
            </c:ext>
          </c:extLst>
        </c:ser>
        <c:dLbls>
          <c:showLegendKey val="0"/>
          <c:showVal val="0"/>
          <c:showCatName val="0"/>
          <c:showSerName val="0"/>
          <c:showPercent val="0"/>
          <c:showBubbleSize val="0"/>
        </c:dLbls>
        <c:marker val="1"/>
        <c:smooth val="0"/>
        <c:axId val="1957354288"/>
        <c:axId val="1957421824"/>
      </c:lineChart>
      <c:catAx>
        <c:axId val="1957354288"/>
        <c:scaling>
          <c:orientation val="minMax"/>
        </c:scaling>
        <c:delete val="0"/>
        <c:axPos val="b"/>
        <c:numFmt formatCode="General" sourceLinked="1"/>
        <c:majorTickMark val="none"/>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Avenir Black" panose="02000503020000020003" pitchFamily="2" charset="0"/>
                <a:ea typeface="+mn-ea"/>
                <a:cs typeface="+mn-cs"/>
              </a:defRPr>
            </a:pPr>
            <a:endParaRPr lang="en-US"/>
          </a:p>
        </c:txPr>
        <c:crossAx val="1957421824"/>
        <c:crosses val="autoZero"/>
        <c:auto val="1"/>
        <c:lblAlgn val="ctr"/>
        <c:lblOffset val="100"/>
        <c:noMultiLvlLbl val="0"/>
      </c:catAx>
      <c:valAx>
        <c:axId val="1957421824"/>
        <c:scaling>
          <c:orientation val="minMax"/>
          <c:max val="160"/>
          <c:min val="80"/>
        </c:scaling>
        <c:delete val="0"/>
        <c:axPos val="l"/>
        <c:numFmt formatCode="General" sourceLinked="1"/>
        <c:majorTickMark val="none"/>
        <c:minorTickMark val="none"/>
        <c:tickLblPos val="nextTo"/>
        <c:spPr>
          <a:noFill/>
          <a:ln w="19050">
            <a:solidFill>
              <a:schemeClr val="tx1"/>
            </a:solidFill>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Avenir Black" panose="02000503020000020003" pitchFamily="2" charset="0"/>
                <a:ea typeface="+mn-ea"/>
                <a:cs typeface="+mn-cs"/>
              </a:defRPr>
            </a:pPr>
            <a:endParaRPr lang="en-US"/>
          </a:p>
        </c:txPr>
        <c:crossAx val="1957354288"/>
        <c:crosses val="autoZero"/>
        <c:crossBetween val="between"/>
        <c:majorUnit val="20"/>
      </c:valAx>
      <c:spPr>
        <a:noFill/>
        <a:ln>
          <a:noFill/>
        </a:ln>
        <a:effectLst/>
      </c:spPr>
    </c:plotArea>
    <c:legend>
      <c:legendPos val="t"/>
      <c:layout>
        <c:manualLayout>
          <c:xMode val="edge"/>
          <c:yMode val="edge"/>
          <c:x val="0.14066439919862089"/>
          <c:y val="0.20600672417351165"/>
          <c:w val="0.30545590085263008"/>
          <c:h val="0.22122433411646303"/>
        </c:manualLayout>
      </c:layout>
      <c:overlay val="1"/>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Avenir Light" panose="020B0402020203020204" pitchFamily="34" charset="77"/>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1" i="0">
          <a:latin typeface="Avenir Black" panose="02000503020000020003" pitchFamily="2" charset="0"/>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modernComment_10B_FD450A63.xml><?xml version="1.0" encoding="utf-8"?>
<p188:cmLst xmlns:a="http://schemas.openxmlformats.org/drawingml/2006/main" xmlns:r="http://schemas.openxmlformats.org/officeDocument/2006/relationships" xmlns:p188="http://schemas.microsoft.com/office/powerpoint/2018/8/main">
  <p188:cm id="{4FBAA629-C5F0-40D8-80A0-1A582F0E4573}" authorId="{E286B028-6C04-C43D-CD50-EF5EDC7B18C7}" status="resolved" created="2024-05-10T19:32:56.830" complete="100000">
    <pc:sldMkLst xmlns:pc="http://schemas.microsoft.com/office/powerpoint/2013/main/command">
      <pc:docMk/>
      <pc:sldMk cId="4249160291" sldId="267"/>
    </pc:sldMkLst>
    <p188:txBody>
      <a:bodyPr/>
      <a:lstStyle/>
      <a:p>
        <a:r>
          <a:rPr lang="en-US"/>
          <a:t>Move this slide to go after slide 6.</a:t>
        </a:r>
      </a:p>
    </p188:txBody>
    <p188:extLst>
      <p:ext xmlns:p="http://schemas.openxmlformats.org/presentationml/2006/main" uri="{57CB4572-C831-44C2-8A1C-0ADB6CCDFE69}">
        <p223:reactions xmlns:p223="http://schemas.microsoft.com/office/powerpoint/2022/03/main">
          <p223:rxn type="👍">
            <p223:instance time="2024-05-10T19:49:01.308" authorId="{EF7349E2-F9F7-4DC7-4823-47ABB9FD5197}"/>
          </p223:rxn>
        </p223:reactions>
      </p:ext>
    </p188:extLst>
  </p188:cm>
</p188:cmLst>
</file>

<file path=ppt/comments/modernComment_112_8F922031.xml><?xml version="1.0" encoding="utf-8"?>
<p188:cmLst xmlns:a="http://schemas.openxmlformats.org/drawingml/2006/main" xmlns:r="http://schemas.openxmlformats.org/officeDocument/2006/relationships" xmlns:p188="http://schemas.microsoft.com/office/powerpoint/2018/8/main">
  <p188:cm id="{387E4D7A-22BE-4674-A1D6-731B6E70FB9D}" authorId="{E286B028-6C04-C43D-CD50-EF5EDC7B18C7}" status="resolved" created="2024-05-10T19:29:44.782" complete="100000">
    <ac:deMkLst xmlns:ac="http://schemas.microsoft.com/office/drawing/2013/main/command">
      <pc:docMk xmlns:pc="http://schemas.microsoft.com/office/powerpoint/2013/main/command"/>
      <pc:sldMk xmlns:pc="http://schemas.microsoft.com/office/powerpoint/2013/main/command" cId="2408718385" sldId="274"/>
      <ac:spMk id="16" creationId="{1B0ECBAD-BF82-4175-FACF-D2193CAC533C}"/>
    </ac:deMkLst>
    <p188:txBody>
      <a:bodyPr/>
      <a:lstStyle/>
      <a:p>
        <a:r>
          <a:rPr lang="en-US"/>
          <a:t>Hide the links. Can hyperlink the text as "Source A: Nature Communications" and "Source B"</a:t>
        </a:r>
      </a:p>
    </p188:txBody>
    <p188:extLst>
      <p:ext xmlns:p="http://schemas.openxmlformats.org/presentationml/2006/main" uri="{57CB4572-C831-44C2-8A1C-0ADB6CCDFE69}">
        <p223:reactions xmlns:p223="http://schemas.microsoft.com/office/powerpoint/2022/03/main">
          <p223:rxn type="👍">
            <p223:instance time="2024-05-10T19:48:22.901" authorId="{EF7349E2-F9F7-4DC7-4823-47ABB9FD5197}"/>
          </p223:rxn>
        </p223:reactions>
      </p:ext>
    </p188:extLst>
  </p188:cm>
</p188:cmLst>
</file>

<file path=ppt/comments/modernComment_115_B724ADD7.xml><?xml version="1.0" encoding="utf-8"?>
<p188:cmLst xmlns:a="http://schemas.openxmlformats.org/drawingml/2006/main" xmlns:r="http://schemas.openxmlformats.org/officeDocument/2006/relationships" xmlns:p188="http://schemas.microsoft.com/office/powerpoint/2018/8/main">
  <p188:cm id="{10F53A86-588F-4770-BDBA-70A628C78FC6}" authorId="{E286B028-6C04-C43D-CD50-EF5EDC7B18C7}" status="resolved" created="2024-05-10T19:30:17.892" complete="100000">
    <pc:sldMkLst xmlns:pc="http://schemas.microsoft.com/office/powerpoint/2013/main/command">
      <pc:docMk/>
      <pc:sldMk cId="3072634327" sldId="277"/>
    </pc:sldMkLst>
    <p188:txBody>
      <a:bodyPr/>
      <a:lstStyle/>
      <a:p>
        <a:r>
          <a:rPr lang="en-US"/>
          <a:t>Replace the link as hyperlinked text "Source"</a:t>
        </a:r>
      </a:p>
    </p188:txBody>
  </p188:cm>
</p188:cmLst>
</file>

<file path=ppt/comments/modernComment_117_7233FD81.xml><?xml version="1.0" encoding="utf-8"?>
<p188:cmLst xmlns:a="http://schemas.openxmlformats.org/drawingml/2006/main" xmlns:r="http://schemas.openxmlformats.org/officeDocument/2006/relationships" xmlns:p188="http://schemas.microsoft.com/office/powerpoint/2018/8/main">
  <p188:cm id="{4B572BFF-6449-4DE6-A174-11AE0C5C85BA}" authorId="{E286B028-6C04-C43D-CD50-EF5EDC7B18C7}" status="resolved" created="2024-05-10T19:31:27.642" complete="100000">
    <pc:sldMkLst xmlns:pc="http://schemas.microsoft.com/office/powerpoint/2013/main/command">
      <pc:docMk/>
      <pc:sldMk cId="1916009857" sldId="279"/>
    </pc:sldMkLst>
    <p188:txBody>
      <a:bodyPr/>
      <a:lstStyle/>
      <a:p>
        <a:r>
          <a:rPr lang="en-US"/>
          <a:t>Change the title to say "25% improvement in skin hydration" then "after completing one round of Prolon's 5-day program" as subtext. Make the graph bigger</a:t>
        </a:r>
      </a:p>
    </p188:txBody>
    <p188:extLst>
      <p:ext xmlns:p="http://schemas.openxmlformats.org/presentationml/2006/main" uri="{57CB4572-C831-44C2-8A1C-0ADB6CCDFE69}">
        <p223:reactions xmlns:p223="http://schemas.microsoft.com/office/powerpoint/2022/03/main">
          <p223:rxn type="👍">
            <p223:instance time="2024-05-10T19:53:29.067" authorId="{EF7349E2-F9F7-4DC7-4823-47ABB9FD5197}"/>
          </p223:rxn>
        </p223:reactions>
      </p:ext>
    </p188:extLst>
  </p188:cm>
</p188:cmLst>
</file>

<file path=ppt/comments/modernComment_118_99DAC93D.xml><?xml version="1.0" encoding="utf-8"?>
<p188:cmLst xmlns:a="http://schemas.openxmlformats.org/drawingml/2006/main" xmlns:r="http://schemas.openxmlformats.org/officeDocument/2006/relationships" xmlns:p188="http://schemas.microsoft.com/office/powerpoint/2018/8/main">
  <p188:cm id="{1BA36EC5-4F28-486F-B552-4B4429A3D179}" authorId="{E286B028-6C04-C43D-CD50-EF5EDC7B18C7}" status="resolved" created="2024-05-10T19:32:10.564" complete="100000">
    <pc:sldMkLst xmlns:pc="http://schemas.microsoft.com/office/powerpoint/2013/main/command">
      <pc:docMk/>
      <pc:sldMk cId="2581252413" sldId="280"/>
    </pc:sldMkLst>
    <p188:txBody>
      <a:bodyPr/>
      <a:lstStyle/>
      <a:p>
        <a:r>
          <a:rPr lang="en-US"/>
          <a:t>The white background with green text is a bit hard too read. Any way to make the text larger or thicker?</a:t>
        </a:r>
      </a:p>
    </p188:txBody>
  </p188:cm>
</p188:cmLst>
</file>

<file path=ppt/drawings/drawing1.xml><?xml version="1.0" encoding="utf-8"?>
<c:userShapes xmlns:c="http://schemas.openxmlformats.org/drawingml/2006/chart">
  <cdr:relSizeAnchor xmlns:cdr="http://schemas.openxmlformats.org/drawingml/2006/chartDrawing">
    <cdr:from>
      <cdr:x>0.04</cdr:x>
      <cdr:y>0.00553</cdr:y>
    </cdr:from>
    <cdr:to>
      <cdr:x>0.85568</cdr:x>
      <cdr:y>0.12894</cdr:y>
    </cdr:to>
    <cdr:sp macro="" textlink="">
      <cdr:nvSpPr>
        <cdr:cNvPr id="2" name="TextBox 3">
          <a:extLst xmlns:a="http://schemas.openxmlformats.org/drawingml/2006/main">
            <a:ext uri="{FF2B5EF4-FFF2-40B4-BE49-F238E27FC236}">
              <a16:creationId xmlns:a16="http://schemas.microsoft.com/office/drawing/2014/main" id="{039F239C-00F5-5CF1-D9EA-436BF0A71DF2}"/>
            </a:ext>
          </a:extLst>
        </cdr:cNvPr>
        <cdr:cNvSpPr txBox="1"/>
      </cdr:nvSpPr>
      <cdr:spPr>
        <a:xfrm xmlns:a="http://schemas.openxmlformats.org/drawingml/2006/main">
          <a:off x="128781" y="15883"/>
          <a:ext cx="2626049" cy="354621"/>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dirty="0">
              <a:latin typeface="Avenir Book" panose="02000503020000020003" pitchFamily="2" charset="0"/>
            </a:rPr>
            <a:t>Skin Hydration (% Change)</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CE5520-EB9E-4F16-987B-BA7B9FEDFAA2}" type="datetimeFigureOut">
              <a:t>5/21/2024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6919A4-5505-4961-9DEF-63EF7D09507D}" type="slidenum">
              <a:t>‹#›</a:t>
            </a:fld>
            <a:endParaRPr lang="en-US"/>
          </a:p>
        </p:txBody>
      </p:sp>
    </p:spTree>
    <p:extLst>
      <p:ext uri="{BB962C8B-B14F-4D97-AF65-F5344CB8AC3E}">
        <p14:creationId xmlns:p14="http://schemas.microsoft.com/office/powerpoint/2010/main" val="42367633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You're ready to create your content! If you haven't yet requested your kit, you can find instructions on how to do so in your email. You can also find the approved claims, best practices, and tips for creating great content. Once you're </a:t>
            </a:r>
            <a:r>
              <a:rPr lang="en-US" err="1">
                <a:ea typeface="Calibri"/>
                <a:cs typeface="Calibri"/>
              </a:rPr>
              <a:t>satisifed</a:t>
            </a:r>
            <a:r>
              <a:rPr lang="en-US">
                <a:ea typeface="Calibri"/>
                <a:cs typeface="Calibri"/>
              </a:rPr>
              <a:t> with your first pieces of content, be sure to send them to the affiliate team via email. Happy fasting and welcome to the </a:t>
            </a:r>
            <a:r>
              <a:rPr lang="en-US" err="1">
                <a:ea typeface="Calibri"/>
                <a:cs typeface="Calibri"/>
              </a:rPr>
              <a:t>Prolon</a:t>
            </a:r>
            <a:r>
              <a:rPr lang="en-US">
                <a:ea typeface="Calibri"/>
                <a:cs typeface="Calibri"/>
              </a:rPr>
              <a:t> family.</a:t>
            </a:r>
          </a:p>
        </p:txBody>
      </p:sp>
      <p:sp>
        <p:nvSpPr>
          <p:cNvPr id="4" name="Slide Number Placeholder 3"/>
          <p:cNvSpPr>
            <a:spLocks noGrp="1"/>
          </p:cNvSpPr>
          <p:nvPr>
            <p:ph type="sldNum" sz="quarter" idx="5"/>
          </p:nvPr>
        </p:nvSpPr>
        <p:spPr/>
        <p:txBody>
          <a:bodyPr/>
          <a:lstStyle/>
          <a:p>
            <a:fld id="{CF6919A4-5505-4961-9DEF-63EF7D09507D}" type="slidenum">
              <a:t>25</a:t>
            </a:fld>
            <a:endParaRPr lang="en-US"/>
          </a:p>
        </p:txBody>
      </p:sp>
    </p:spTree>
    <p:extLst>
      <p:ext uri="{BB962C8B-B14F-4D97-AF65-F5344CB8AC3E}">
        <p14:creationId xmlns:p14="http://schemas.microsoft.com/office/powerpoint/2010/main" val="28710550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5/21/2024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5/21/2024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5/21/2024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5/21/2024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5/21/2024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5/21/2024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5/21/2024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5/21/2024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5/21/2024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5/21/2024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5/21/2024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US" smtClean="0"/>
              <a:t>5/21/2024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3.jpeg"/><Relationship Id="rId7"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5.png"/><Relationship Id="rId10" Type="http://schemas.openxmlformats.org/officeDocument/2006/relationships/image" Target="../media/image19.png"/><Relationship Id="rId4" Type="http://schemas.openxmlformats.org/officeDocument/2006/relationships/image" Target="../media/image14.png"/><Relationship Id="rId9"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hyperlink" Target="https://www.nature.com/articles/s41467-024-45260-9" TargetMode="External"/><Relationship Id="rId2" Type="http://schemas.microsoft.com/office/2018/10/relationships/comments" Target="../comments/modernComment_112_8F922031.xml"/><Relationship Id="rId1" Type="http://schemas.openxmlformats.org/officeDocument/2006/relationships/slideLayout" Target="../slideLayouts/slideLayout1.xml"/><Relationship Id="rId6" Type="http://schemas.openxmlformats.org/officeDocument/2006/relationships/image" Target="../media/image31.jpeg"/><Relationship Id="rId5" Type="http://schemas.openxmlformats.org/officeDocument/2006/relationships/image" Target="../media/image3.png"/><Relationship Id="rId4" Type="http://schemas.openxmlformats.org/officeDocument/2006/relationships/hyperlink" Target="https://prolonlife.com/blogs/stories/could-you-live-longer-and-healthier-by-reducing-your-biological-age"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microsoft.com/office/2018/10/relationships/comments" Target="../comments/modernComment_115_B724ADD7.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hyperlink" Target="https://prolonlife.com/blogs/stories/how-the-%20fasting-mimicking-diet-surpasses-the-%20mediterranean-diet&#8203;"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chart" Target="../charts/chart1.xml"/><Relationship Id="rId2" Type="http://schemas.microsoft.com/office/2018/10/relationships/comments" Target="../comments/modernComment_117_7233FD81.xml"/><Relationship Id="rId1" Type="http://schemas.openxmlformats.org/officeDocument/2006/relationships/slideLayout" Target="../slideLayouts/slideLayout1.xml"/><Relationship Id="rId5" Type="http://schemas.openxmlformats.org/officeDocument/2006/relationships/image" Target="../media/image36.jpe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microsoft.com/office/2018/10/relationships/comments" Target="../comments/modernComment_118_99DAC93D.xml"/><Relationship Id="rId1" Type="http://schemas.openxmlformats.org/officeDocument/2006/relationships/slideLayout" Target="../slideLayouts/slideLayout1.xml"/><Relationship Id="rId5" Type="http://schemas.openxmlformats.org/officeDocument/2006/relationships/image" Target="../media/image38.png"/><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microsoft.com/office/2018/10/relationships/comments" Target="../comments/modernComment_10B_FD450A63.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9.emf"/></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984925F-6C32-FF3F-4870-5F91FD63D64A}"/>
              </a:ext>
            </a:extLst>
          </p:cNvPr>
          <p:cNvSpPr/>
          <p:nvPr/>
        </p:nvSpPr>
        <p:spPr>
          <a:xfrm>
            <a:off x="-1" y="5046"/>
            <a:ext cx="12202093" cy="6863047"/>
          </a:xfrm>
          <a:prstGeom prst="rect">
            <a:avLst/>
          </a:prstGeom>
          <a:solidFill>
            <a:srgbClr val="78A1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524000" y="3420369"/>
            <a:ext cx="9144000" cy="712094"/>
          </a:xfrm>
        </p:spPr>
        <p:txBody>
          <a:bodyPr vert="horz" lIns="91440" tIns="45720" rIns="91440" bIns="45720" rtlCol="0" anchor="t">
            <a:normAutofit/>
          </a:bodyPr>
          <a:lstStyle/>
          <a:p>
            <a:r>
              <a:rPr lang="en-US">
                <a:solidFill>
                  <a:srgbClr val="FFFFFF"/>
                </a:solidFill>
                <a:latin typeface="Calibri Light"/>
                <a:ea typeface="Verdana"/>
                <a:cs typeface="Calibri"/>
              </a:rPr>
              <a:t>a Longevity Lifestyle</a:t>
            </a:r>
          </a:p>
        </p:txBody>
      </p:sp>
      <p:sp>
        <p:nvSpPr>
          <p:cNvPr id="5" name="Subtitle 2">
            <a:extLst>
              <a:ext uri="{FF2B5EF4-FFF2-40B4-BE49-F238E27FC236}">
                <a16:creationId xmlns:a16="http://schemas.microsoft.com/office/drawing/2014/main" id="{75AE3BC8-B806-04E7-362B-E0C136453FF2}"/>
              </a:ext>
            </a:extLst>
          </p:cNvPr>
          <p:cNvSpPr txBox="1">
            <a:spLocks/>
          </p:cNvSpPr>
          <p:nvPr/>
        </p:nvSpPr>
        <p:spPr>
          <a:xfrm>
            <a:off x="3225632" y="6317987"/>
            <a:ext cx="5742755" cy="318479"/>
          </a:xfrm>
          <a:prstGeom prst="rect">
            <a:avLst/>
          </a:prstGeom>
        </p:spPr>
        <p:txBody>
          <a:bodyPr vert="horz" lIns="91440" tIns="45720" rIns="91440" bIns="45720" rtlCol="0" anchor="t">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900" b="1">
                <a:solidFill>
                  <a:srgbClr val="FFFFFF"/>
                </a:solidFill>
                <a:latin typeface="Calibri Light"/>
                <a:ea typeface="+mn-lt"/>
                <a:cs typeface="+mn-lt"/>
              </a:rPr>
              <a:t>FDA DISCLAIMER This presentation is not intended for distribution. It contains statements that have not been evaluated by the FDA. </a:t>
            </a:r>
            <a:r>
              <a:rPr lang="en-US" sz="900" b="1" err="1">
                <a:solidFill>
                  <a:srgbClr val="FFFFFF"/>
                </a:solidFill>
                <a:latin typeface="Calibri Light"/>
                <a:ea typeface="+mn-lt"/>
                <a:cs typeface="+mn-lt"/>
              </a:rPr>
              <a:t>Prolon’s</a:t>
            </a:r>
            <a:r>
              <a:rPr lang="en-US" sz="900" b="1">
                <a:solidFill>
                  <a:srgbClr val="FFFFFF"/>
                </a:solidFill>
                <a:latin typeface="Calibri Light"/>
                <a:ea typeface="+mn-lt"/>
                <a:cs typeface="+mn-lt"/>
              </a:rPr>
              <a:t> products are not designed to diagnose, treat, cure or prevent disease.</a:t>
            </a:r>
            <a:endParaRPr lang="en-US" sz="900">
              <a:solidFill>
                <a:srgbClr val="FFFFFF"/>
              </a:solidFill>
              <a:latin typeface="Calibri Light"/>
              <a:ea typeface="Verdana"/>
              <a:cs typeface="Calibri"/>
            </a:endParaRPr>
          </a:p>
        </p:txBody>
      </p:sp>
      <p:pic>
        <p:nvPicPr>
          <p:cNvPr id="6" name="Picture 5" descr="A black and white logo&#10;&#10;Description automatically generated">
            <a:extLst>
              <a:ext uri="{FF2B5EF4-FFF2-40B4-BE49-F238E27FC236}">
                <a16:creationId xmlns:a16="http://schemas.microsoft.com/office/drawing/2014/main" id="{6D8433FD-6AA4-7D2C-A02C-92E8F08C54FD}"/>
              </a:ext>
            </a:extLst>
          </p:cNvPr>
          <p:cNvPicPr>
            <a:picLocks noChangeAspect="1"/>
          </p:cNvPicPr>
          <p:nvPr/>
        </p:nvPicPr>
        <p:blipFill>
          <a:blip r:embed="rId2"/>
          <a:stretch>
            <a:fillRect/>
          </a:stretch>
        </p:blipFill>
        <p:spPr>
          <a:xfrm>
            <a:off x="4491258" y="2767776"/>
            <a:ext cx="3219577" cy="827906"/>
          </a:xfrm>
          <a:prstGeom prst="rect">
            <a:avLst/>
          </a:prstGeom>
        </p:spPr>
      </p:pic>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people holding white boxes&#10;&#10;Description automatically generated">
            <a:extLst>
              <a:ext uri="{FF2B5EF4-FFF2-40B4-BE49-F238E27FC236}">
                <a16:creationId xmlns:a16="http://schemas.microsoft.com/office/drawing/2014/main" id="{5CD12ACA-A3AB-8C38-6935-7A5B8C55681C}"/>
              </a:ext>
            </a:extLst>
          </p:cNvPr>
          <p:cNvPicPr>
            <a:picLocks noChangeAspect="1"/>
          </p:cNvPicPr>
          <p:nvPr/>
        </p:nvPicPr>
        <p:blipFill rotWithShape="1">
          <a:blip r:embed="rId2"/>
          <a:srcRect l="9554" r="-49" b="-26"/>
          <a:stretch/>
        </p:blipFill>
        <p:spPr>
          <a:xfrm>
            <a:off x="-6757" y="519768"/>
            <a:ext cx="8582225" cy="6336334"/>
          </a:xfrm>
          <a:prstGeom prst="rect">
            <a:avLst/>
          </a:prstGeom>
        </p:spPr>
      </p:pic>
      <p:pic>
        <p:nvPicPr>
          <p:cNvPr id="5" name="Picture 4" descr="A green and black logo&#10;&#10;Description automatically generated">
            <a:extLst>
              <a:ext uri="{FF2B5EF4-FFF2-40B4-BE49-F238E27FC236}">
                <a16:creationId xmlns:a16="http://schemas.microsoft.com/office/drawing/2014/main" id="{2735FCED-D77E-F8EA-1B8D-20B1F0D16819}"/>
              </a:ext>
            </a:extLst>
          </p:cNvPr>
          <p:cNvPicPr>
            <a:picLocks noChangeAspect="1"/>
          </p:cNvPicPr>
          <p:nvPr/>
        </p:nvPicPr>
        <p:blipFill>
          <a:blip r:embed="rId3"/>
          <a:stretch>
            <a:fillRect/>
          </a:stretch>
        </p:blipFill>
        <p:spPr>
          <a:xfrm>
            <a:off x="10963211" y="6342230"/>
            <a:ext cx="933577" cy="244308"/>
          </a:xfrm>
          <a:prstGeom prst="rect">
            <a:avLst/>
          </a:prstGeom>
        </p:spPr>
      </p:pic>
      <p:sp>
        <p:nvSpPr>
          <p:cNvPr id="3" name="Subtitle 2"/>
          <p:cNvSpPr>
            <a:spLocks noGrp="1"/>
          </p:cNvSpPr>
          <p:nvPr>
            <p:ph type="subTitle" idx="1"/>
          </p:nvPr>
        </p:nvSpPr>
        <p:spPr>
          <a:xfrm>
            <a:off x="8097397" y="912329"/>
            <a:ext cx="4092597" cy="545564"/>
          </a:xfrm>
        </p:spPr>
        <p:txBody>
          <a:bodyPr vert="horz" lIns="91440" tIns="45720" rIns="91440" bIns="45720" rtlCol="0" anchor="t">
            <a:normAutofit/>
          </a:bodyPr>
          <a:lstStyle/>
          <a:p>
            <a:pPr algn="l"/>
            <a:r>
              <a:rPr lang="en-US" sz="3200">
                <a:solidFill>
                  <a:srgbClr val="78A14A"/>
                </a:solidFill>
                <a:latin typeface="Calibri"/>
                <a:ea typeface="+mn-lt"/>
                <a:cs typeface="Calibri"/>
              </a:rPr>
              <a:t>Who is </a:t>
            </a:r>
            <a:r>
              <a:rPr lang="en-US" sz="3200" err="1">
                <a:solidFill>
                  <a:srgbClr val="78A14A"/>
                </a:solidFill>
                <a:latin typeface="Calibri"/>
                <a:ea typeface="+mn-lt"/>
                <a:cs typeface="Calibri"/>
              </a:rPr>
              <a:t>Prolon</a:t>
            </a:r>
            <a:r>
              <a:rPr lang="en-US" sz="3200">
                <a:solidFill>
                  <a:srgbClr val="78A14A"/>
                </a:solidFill>
                <a:latin typeface="Calibri"/>
                <a:ea typeface="+mn-lt"/>
                <a:cs typeface="Calibri"/>
              </a:rPr>
              <a:t> for? </a:t>
            </a:r>
            <a:endParaRPr lang="en-US" sz="3200">
              <a:solidFill>
                <a:srgbClr val="78A14A"/>
              </a:solidFill>
              <a:latin typeface="Calibri"/>
              <a:cs typeface="Calibri"/>
            </a:endParaRPr>
          </a:p>
          <a:p>
            <a:pPr algn="l"/>
            <a:endParaRPr lang="en-US" sz="3200">
              <a:solidFill>
                <a:srgbClr val="78A14A"/>
              </a:solidFill>
              <a:latin typeface="Calibri"/>
              <a:ea typeface="Calibri"/>
              <a:cs typeface="Calibri"/>
            </a:endParaRPr>
          </a:p>
        </p:txBody>
      </p:sp>
      <p:sp>
        <p:nvSpPr>
          <p:cNvPr id="8" name="Subtitle 2">
            <a:extLst>
              <a:ext uri="{FF2B5EF4-FFF2-40B4-BE49-F238E27FC236}">
                <a16:creationId xmlns:a16="http://schemas.microsoft.com/office/drawing/2014/main" id="{C90CE076-0A14-C94F-2BC6-0A9979779488}"/>
              </a:ext>
            </a:extLst>
          </p:cNvPr>
          <p:cNvSpPr txBox="1">
            <a:spLocks/>
          </p:cNvSpPr>
          <p:nvPr/>
        </p:nvSpPr>
        <p:spPr>
          <a:xfrm>
            <a:off x="8098406" y="1715709"/>
            <a:ext cx="4092597" cy="4300053"/>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600">
                <a:solidFill>
                  <a:srgbClr val="000000"/>
                </a:solidFill>
                <a:latin typeface="Calibri Light"/>
                <a:ea typeface="+mn-lt"/>
                <a:cs typeface="Calibri Light"/>
              </a:rPr>
              <a:t>Those who are looking for:</a:t>
            </a:r>
            <a:endParaRPr lang="en-US">
              <a:solidFill>
                <a:srgbClr val="000000"/>
              </a:solidFill>
              <a:latin typeface="Calibri Light"/>
              <a:ea typeface="+mn-lt"/>
              <a:cs typeface="Calibri Light"/>
            </a:endParaRPr>
          </a:p>
          <a:p>
            <a:pPr marL="285750" indent="-285750" algn="l">
              <a:buFont typeface="Arial" panose="020B0604020202020204" pitchFamily="34" charset="0"/>
              <a:buChar char="•"/>
            </a:pPr>
            <a:r>
              <a:rPr lang="en-US" sz="1600" b="1">
                <a:solidFill>
                  <a:srgbClr val="000000"/>
                </a:solidFill>
                <a:latin typeface="Calibri"/>
                <a:ea typeface="+mn-lt"/>
                <a:cs typeface="Calibri Light"/>
              </a:rPr>
              <a:t>Weight loss</a:t>
            </a:r>
            <a:endParaRPr lang="en-US" b="1">
              <a:solidFill>
                <a:srgbClr val="000000"/>
              </a:solidFill>
              <a:latin typeface="Calibri"/>
              <a:ea typeface="+mn-lt"/>
              <a:cs typeface="Calibri Light"/>
            </a:endParaRPr>
          </a:p>
          <a:p>
            <a:pPr marL="285750" indent="-285750" algn="l">
              <a:buChar char="•"/>
            </a:pPr>
            <a:r>
              <a:rPr lang="en-US" sz="1600" b="1">
                <a:solidFill>
                  <a:srgbClr val="000000"/>
                </a:solidFill>
                <a:latin typeface="Calibri"/>
                <a:ea typeface="+mn-lt"/>
                <a:cs typeface="Calibri Light"/>
              </a:rPr>
              <a:t>Healthy aging support</a:t>
            </a:r>
            <a:endParaRPr lang="en-US" b="1">
              <a:solidFill>
                <a:srgbClr val="000000"/>
              </a:solidFill>
              <a:latin typeface="Calibri"/>
              <a:ea typeface="+mn-lt"/>
              <a:cs typeface="Calibri Light"/>
            </a:endParaRPr>
          </a:p>
          <a:p>
            <a:pPr marL="285750" indent="-285750" algn="l">
              <a:buChar char="•"/>
            </a:pPr>
            <a:r>
              <a:rPr lang="en-US" sz="1600" b="1">
                <a:solidFill>
                  <a:srgbClr val="000000"/>
                </a:solidFill>
                <a:latin typeface="Calibri"/>
                <a:ea typeface="+mn-lt"/>
                <a:cs typeface="Calibri Light"/>
              </a:rPr>
              <a:t>Metabolic balance support</a:t>
            </a:r>
            <a:endParaRPr lang="en-US" b="1">
              <a:solidFill>
                <a:srgbClr val="000000"/>
              </a:solidFill>
              <a:latin typeface="Calibri"/>
              <a:ea typeface="+mn-lt"/>
              <a:cs typeface="Calibri Light"/>
            </a:endParaRPr>
          </a:p>
          <a:p>
            <a:pPr marL="285750" indent="-285750" algn="l">
              <a:buChar char="•"/>
            </a:pPr>
            <a:r>
              <a:rPr lang="en-US" sz="1600" b="1">
                <a:solidFill>
                  <a:srgbClr val="000000"/>
                </a:solidFill>
                <a:latin typeface="Calibri"/>
                <a:ea typeface="+mn-lt"/>
                <a:cs typeface="Calibri Light"/>
              </a:rPr>
              <a:t>Health enthusiasts</a:t>
            </a:r>
            <a:endParaRPr lang="en-US" b="1">
              <a:solidFill>
                <a:srgbClr val="000000"/>
              </a:solidFill>
              <a:latin typeface="Calibri"/>
              <a:ea typeface="+mn-lt"/>
              <a:cs typeface="Calibri Light"/>
            </a:endParaRPr>
          </a:p>
          <a:p>
            <a:pPr marL="285750" indent="-285750" algn="l">
              <a:buChar char="•"/>
            </a:pPr>
            <a:r>
              <a:rPr lang="en-US" sz="1600" b="1">
                <a:solidFill>
                  <a:srgbClr val="000000"/>
                </a:solidFill>
                <a:latin typeface="Calibri"/>
                <a:ea typeface="+mn-lt"/>
                <a:cs typeface="Calibri Light"/>
              </a:rPr>
              <a:t>Intermittent fasters </a:t>
            </a:r>
            <a:endParaRPr lang="en-US" b="1">
              <a:solidFill>
                <a:srgbClr val="000000"/>
              </a:solidFill>
              <a:latin typeface="Calibri"/>
              <a:cs typeface="Calibri Light"/>
            </a:endParaRPr>
          </a:p>
          <a:p>
            <a:pPr algn="l"/>
            <a:endParaRPr lang="en-US" sz="1600">
              <a:solidFill>
                <a:srgbClr val="000000"/>
              </a:solidFill>
              <a:latin typeface="Calibri Light"/>
              <a:ea typeface="Verdana"/>
              <a:cs typeface="Calibri Light"/>
            </a:endParaRPr>
          </a:p>
        </p:txBody>
      </p:sp>
    </p:spTree>
    <p:extLst>
      <p:ext uri="{BB962C8B-B14F-4D97-AF65-F5344CB8AC3E}">
        <p14:creationId xmlns:p14="http://schemas.microsoft.com/office/powerpoint/2010/main" val="41803237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D694BF54-23F1-5400-C58F-6BDE17E47068}"/>
              </a:ext>
            </a:extLst>
          </p:cNvPr>
          <p:cNvSpPr/>
          <p:nvPr/>
        </p:nvSpPr>
        <p:spPr>
          <a:xfrm>
            <a:off x="-1" y="456"/>
            <a:ext cx="12197503" cy="1602493"/>
          </a:xfrm>
          <a:prstGeom prst="rect">
            <a:avLst/>
          </a:prstGeom>
          <a:solidFill>
            <a:srgbClr val="78A1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087917" y="880196"/>
            <a:ext cx="10014161" cy="545564"/>
          </a:xfrm>
        </p:spPr>
        <p:txBody>
          <a:bodyPr vert="horz" lIns="91440" tIns="45720" rIns="91440" bIns="45720" rtlCol="0" anchor="t">
            <a:noAutofit/>
          </a:bodyPr>
          <a:lstStyle/>
          <a:p>
            <a:r>
              <a:rPr lang="en-US" sz="3200">
                <a:solidFill>
                  <a:srgbClr val="FFFFFF"/>
                </a:solidFill>
                <a:latin typeface="Calibri"/>
                <a:ea typeface="Calibri"/>
                <a:cs typeface="Calibri"/>
              </a:rPr>
              <a:t>Prolonged Fasting &amp; Intermittent Fasting Products:</a:t>
            </a:r>
            <a:endParaRPr lang="en-US" sz="3200">
              <a:solidFill>
                <a:srgbClr val="000000"/>
              </a:solidFill>
              <a:latin typeface="Calibri"/>
              <a:ea typeface="Calibri"/>
              <a:cs typeface="Calibri"/>
            </a:endParaRPr>
          </a:p>
        </p:txBody>
      </p:sp>
      <p:pic>
        <p:nvPicPr>
          <p:cNvPr id="12" name="Picture 11" descr="A green and black logo&#10;&#10;Description automatically generated">
            <a:extLst>
              <a:ext uri="{FF2B5EF4-FFF2-40B4-BE49-F238E27FC236}">
                <a16:creationId xmlns:a16="http://schemas.microsoft.com/office/drawing/2014/main" id="{9527277B-E421-7EA6-EFEA-356C909B8185}"/>
              </a:ext>
            </a:extLst>
          </p:cNvPr>
          <p:cNvPicPr>
            <a:picLocks noChangeAspect="1"/>
          </p:cNvPicPr>
          <p:nvPr/>
        </p:nvPicPr>
        <p:blipFill>
          <a:blip r:embed="rId2"/>
          <a:stretch>
            <a:fillRect/>
          </a:stretch>
        </p:blipFill>
        <p:spPr>
          <a:xfrm>
            <a:off x="10963211" y="6342230"/>
            <a:ext cx="933577" cy="244308"/>
          </a:xfrm>
          <a:prstGeom prst="rect">
            <a:avLst/>
          </a:prstGeom>
        </p:spPr>
      </p:pic>
      <p:pic>
        <p:nvPicPr>
          <p:cNvPr id="4" name="Picture 2" descr="A white and gold package with text&#10;&#10;Description automatically generated">
            <a:extLst>
              <a:ext uri="{FF2B5EF4-FFF2-40B4-BE49-F238E27FC236}">
                <a16:creationId xmlns:a16="http://schemas.microsoft.com/office/drawing/2014/main" id="{428EB036-60FA-B355-A210-46C698D6ABFC}"/>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9951434" y="1717774"/>
            <a:ext cx="1732060" cy="133593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8BE0E8C-1530-1A7A-A78B-1659E279487A}"/>
              </a:ext>
            </a:extLst>
          </p:cNvPr>
          <p:cNvSpPr txBox="1"/>
          <p:nvPr/>
        </p:nvSpPr>
        <p:spPr>
          <a:xfrm>
            <a:off x="368364" y="3532942"/>
            <a:ext cx="2740628" cy="1878554"/>
          </a:xfrm>
          <a:prstGeom prst="rect">
            <a:avLst/>
          </a:prstGeom>
          <a:noFill/>
        </p:spPr>
        <p:txBody>
          <a:bodyPr wrap="square" lIns="91440" tIns="45720" rIns="91440" bIns="45720" rtlCol="0" anchor="t" anchorCtr="0">
            <a:noAutofit/>
          </a:bodyPr>
          <a:lstStyle/>
          <a:p>
            <a:pPr algn="ctr">
              <a:lnSpc>
                <a:spcPct val="90000"/>
              </a:lnSpc>
              <a:spcBef>
                <a:spcPts val="300"/>
              </a:spcBef>
              <a:defRPr/>
            </a:pPr>
            <a:r>
              <a:rPr lang="en-US" sz="1600" b="1" err="1">
                <a:solidFill>
                  <a:srgbClr val="78A14A"/>
                </a:solidFill>
                <a:latin typeface="Calibri"/>
                <a:ea typeface="Calibri Light"/>
                <a:cs typeface="Calibri Light"/>
              </a:rPr>
              <a:t>ProLon</a:t>
            </a:r>
            <a:r>
              <a:rPr lang="en-US" sz="1600" b="1" baseline="30000">
                <a:solidFill>
                  <a:srgbClr val="78A14A"/>
                </a:solidFill>
                <a:latin typeface="Calibri"/>
                <a:ea typeface="Calibri Light"/>
                <a:cs typeface="Calibri Light"/>
              </a:rPr>
              <a:t>®</a:t>
            </a:r>
            <a:r>
              <a:rPr lang="en-US" sz="1600" b="1">
                <a:solidFill>
                  <a:srgbClr val="17A15D"/>
                </a:solidFill>
                <a:latin typeface="Calibri Light"/>
                <a:ea typeface="Calibri Light"/>
                <a:cs typeface="Calibri Light"/>
              </a:rPr>
              <a:t> </a:t>
            </a:r>
            <a:br>
              <a:rPr lang="en-US" sz="1600" strike="noStrike" kern="1200" cap="none" spc="0" normalizeH="0" baseline="0" noProof="0">
                <a:ln>
                  <a:noFill/>
                </a:ln>
                <a:effectLst/>
                <a:uLnTx/>
                <a:uFillTx/>
                <a:latin typeface="Calibri Light"/>
                <a:ea typeface="Calibri Light"/>
                <a:cs typeface="Calibri Light"/>
              </a:rPr>
            </a:br>
            <a:r>
              <a:rPr kumimoji="0" lang="en-US" sz="1600" strike="noStrike" kern="1200" cap="none" spc="0" normalizeH="0" baseline="0" noProof="0">
                <a:ln>
                  <a:noFill/>
                </a:ln>
                <a:solidFill>
                  <a:prstClr val="black">
                    <a:lumMod val="85000"/>
                    <a:lumOff val="15000"/>
                  </a:prstClr>
                </a:solidFill>
                <a:effectLst/>
                <a:uLnTx/>
                <a:uFillTx/>
                <a:latin typeface="Calibri Light"/>
                <a:ea typeface="Calibri Light"/>
                <a:cs typeface="Calibri Light"/>
              </a:rPr>
              <a:t>Fasting Nutrition </a:t>
            </a:r>
            <a:r>
              <a:rPr lang="en-US" sz="1600">
                <a:solidFill>
                  <a:prstClr val="black">
                    <a:lumMod val="85000"/>
                    <a:lumOff val="15000"/>
                  </a:prstClr>
                </a:solidFill>
                <a:latin typeface="Calibri Light"/>
                <a:ea typeface="Calibri Light"/>
                <a:cs typeface="Calibri Light"/>
              </a:rPr>
              <a:t>Program</a:t>
            </a:r>
          </a:p>
          <a:p>
            <a:pPr marL="194310" indent="-194310">
              <a:lnSpc>
                <a:spcPct val="90000"/>
              </a:lnSpc>
              <a:spcBef>
                <a:spcPts val="400"/>
              </a:spcBef>
              <a:buFont typeface="Arial" panose="020B0604020202020204" pitchFamily="34" charset="0"/>
              <a:buChar char="•"/>
              <a:defRPr/>
            </a:pPr>
            <a:r>
              <a:rPr lang="en-US" sz="1400">
                <a:solidFill>
                  <a:schemeClr val="tx1">
                    <a:lumMod val="50000"/>
                    <a:lumOff val="50000"/>
                  </a:schemeClr>
                </a:solidFill>
                <a:latin typeface="Calibri Light"/>
                <a:ea typeface="Calibri Light"/>
                <a:cs typeface="Calibri Light"/>
              </a:rPr>
              <a:t>Cellular</a:t>
            </a:r>
            <a:r>
              <a:rPr kumimoji="0" lang="en-US" sz="1400" strike="noStrike" kern="1200" cap="none" spc="0" normalizeH="0" baseline="0" noProof="0">
                <a:ln>
                  <a:noFill/>
                </a:ln>
                <a:solidFill>
                  <a:schemeClr val="tx1">
                    <a:lumMod val="50000"/>
                    <a:lumOff val="50000"/>
                  </a:schemeClr>
                </a:solidFill>
                <a:effectLst/>
                <a:uLnTx/>
                <a:uFillTx/>
                <a:latin typeface="Calibri Light"/>
                <a:ea typeface="Calibri Light"/>
                <a:cs typeface="Calibri Light"/>
              </a:rPr>
              <a:t> and Metabolic Reset contributing to Healthy Aging</a:t>
            </a:r>
            <a:endParaRPr lang="en-US">
              <a:solidFill>
                <a:schemeClr val="tx1">
                  <a:lumMod val="50000"/>
                  <a:lumOff val="50000"/>
                </a:schemeClr>
              </a:solidFill>
              <a:latin typeface="Calibri Light"/>
              <a:ea typeface="Calibri Light"/>
              <a:cs typeface="Calibri Light"/>
            </a:endParaRPr>
          </a:p>
          <a:p>
            <a:pPr marL="194310" marR="0" lvl="0" indent="-194310" algn="l" defTabSz="914400" rtl="0" eaLnBrk="1" fontAlgn="auto" latinLnBrk="0" hangingPunct="1">
              <a:lnSpc>
                <a:spcPct val="90000"/>
              </a:lnSpc>
              <a:spcBef>
                <a:spcPts val="400"/>
              </a:spcBef>
              <a:spcAft>
                <a:spcPts val="0"/>
              </a:spcAft>
              <a:buClrTx/>
              <a:buSzTx/>
              <a:buFont typeface="Arial" panose="020B0604020202020204" pitchFamily="34" charset="0"/>
              <a:buChar char="•"/>
              <a:tabLst/>
              <a:defRPr/>
            </a:pPr>
            <a:r>
              <a:rPr kumimoji="0" lang="en-US" sz="1400" strike="noStrike" kern="1200" cap="none" spc="0" normalizeH="0" baseline="0" noProof="0">
                <a:ln>
                  <a:noFill/>
                </a:ln>
                <a:solidFill>
                  <a:schemeClr val="tx1">
                    <a:lumMod val="50000"/>
                    <a:lumOff val="50000"/>
                  </a:schemeClr>
                </a:solidFill>
                <a:effectLst/>
                <a:uLnTx/>
                <a:uFillTx/>
                <a:latin typeface="Calibri Light"/>
                <a:ea typeface="Calibri Light"/>
                <a:cs typeface="Calibri Light"/>
              </a:rPr>
              <a:t>Weight Management</a:t>
            </a:r>
          </a:p>
          <a:p>
            <a:pPr marL="194310" marR="0" lvl="0" indent="-194310" algn="l" defTabSz="914400" rtl="0" eaLnBrk="1" fontAlgn="auto" latinLnBrk="0" hangingPunct="1">
              <a:lnSpc>
                <a:spcPct val="90000"/>
              </a:lnSpc>
              <a:spcBef>
                <a:spcPts val="400"/>
              </a:spcBef>
              <a:spcAft>
                <a:spcPts val="0"/>
              </a:spcAft>
              <a:buClrTx/>
              <a:buSzTx/>
              <a:buFont typeface="Arial" panose="020B0604020202020204" pitchFamily="34" charset="0"/>
              <a:buChar char="•"/>
              <a:tabLst/>
              <a:defRPr/>
            </a:pPr>
            <a:r>
              <a:rPr kumimoji="0" lang="en-US" sz="1400" strike="noStrike" kern="1200" cap="none" spc="0" normalizeH="0" baseline="0" noProof="0">
                <a:ln>
                  <a:noFill/>
                </a:ln>
                <a:solidFill>
                  <a:schemeClr val="tx1">
                    <a:lumMod val="50000"/>
                    <a:lumOff val="50000"/>
                  </a:schemeClr>
                </a:solidFill>
                <a:effectLst/>
                <a:uLnTx/>
                <a:uFillTx/>
                <a:latin typeface="Calibri Light"/>
                <a:ea typeface="Calibri Light"/>
                <a:cs typeface="Calibri Light"/>
              </a:rPr>
              <a:t>Changing </a:t>
            </a:r>
            <a:r>
              <a:rPr lang="en-US" sz="1400">
                <a:solidFill>
                  <a:schemeClr val="tx1">
                    <a:lumMod val="50000"/>
                    <a:lumOff val="50000"/>
                  </a:schemeClr>
                </a:solidFill>
                <a:latin typeface="Calibri Light"/>
                <a:ea typeface="Calibri Light"/>
                <a:cs typeface="Calibri Light"/>
              </a:rPr>
              <a:t>R</a:t>
            </a:r>
            <a:r>
              <a:rPr kumimoji="0" lang="en-US" sz="1400" strike="noStrike" kern="1200" cap="none" spc="0" normalizeH="0" baseline="0" noProof="0">
                <a:ln>
                  <a:noFill/>
                </a:ln>
                <a:solidFill>
                  <a:schemeClr val="tx1">
                    <a:lumMod val="50000"/>
                    <a:lumOff val="50000"/>
                  </a:schemeClr>
                </a:solidFill>
                <a:effectLst/>
                <a:uLnTx/>
                <a:uFillTx/>
                <a:latin typeface="Calibri Light"/>
                <a:ea typeface="Calibri Light"/>
                <a:cs typeface="Calibri Light"/>
              </a:rPr>
              <a:t>elationship with Food</a:t>
            </a:r>
            <a:endParaRPr lang="en-US" sz="1400" strike="noStrike" kern="1200" cap="none" spc="0" normalizeH="0" baseline="0" noProof="0">
              <a:ln>
                <a:noFill/>
              </a:ln>
              <a:solidFill>
                <a:schemeClr val="tx1">
                  <a:lumMod val="50000"/>
                  <a:lumOff val="50000"/>
                </a:schemeClr>
              </a:solidFill>
              <a:effectLst/>
              <a:uLnTx/>
              <a:uFillTx/>
              <a:latin typeface="Calibri Light"/>
              <a:ea typeface="Calibri Light"/>
              <a:cs typeface="Calibri Light"/>
            </a:endParaRPr>
          </a:p>
        </p:txBody>
      </p:sp>
      <p:sp>
        <p:nvSpPr>
          <p:cNvPr id="8" name="TextBox 7">
            <a:extLst>
              <a:ext uri="{FF2B5EF4-FFF2-40B4-BE49-F238E27FC236}">
                <a16:creationId xmlns:a16="http://schemas.microsoft.com/office/drawing/2014/main" id="{44464494-ACA9-8961-EDB2-ED2147D0A6EC}"/>
              </a:ext>
            </a:extLst>
          </p:cNvPr>
          <p:cNvSpPr txBox="1"/>
          <p:nvPr/>
        </p:nvSpPr>
        <p:spPr>
          <a:xfrm>
            <a:off x="5726171" y="3537427"/>
            <a:ext cx="2972028" cy="1796406"/>
          </a:xfrm>
          <a:prstGeom prst="rect">
            <a:avLst/>
          </a:prstGeom>
          <a:noFill/>
        </p:spPr>
        <p:txBody>
          <a:bodyPr wrap="square" lIns="91440" tIns="45720" rIns="91440" bIns="45720" rtlCol="0" anchor="t" anchorCtr="0">
            <a:noAutofit/>
          </a:bodyPr>
          <a:lstStyle/>
          <a:p>
            <a:pPr marL="0" marR="0" lvl="0" indent="0" algn="ctr" defTabSz="914400" rtl="0" eaLnBrk="1" fontAlgn="auto" latinLnBrk="0" hangingPunct="1">
              <a:lnSpc>
                <a:spcPct val="90000"/>
              </a:lnSpc>
              <a:spcBef>
                <a:spcPts val="300"/>
              </a:spcBef>
              <a:spcAft>
                <a:spcPts val="0"/>
              </a:spcAft>
              <a:buClrTx/>
              <a:buSzTx/>
              <a:buFontTx/>
              <a:buNone/>
              <a:tabLst/>
              <a:defRPr/>
            </a:pPr>
            <a:r>
              <a:rPr lang="en-US" sz="1600" b="1">
                <a:solidFill>
                  <a:srgbClr val="78A14A"/>
                </a:solidFill>
                <a:latin typeface="Calibri"/>
                <a:ea typeface="Calibri Light"/>
                <a:cs typeface="Calibri Light"/>
              </a:rPr>
              <a:t>Fasting Bar</a:t>
            </a:r>
            <a:r>
              <a:rPr lang="en-US" sz="1600" b="1" baseline="30000">
                <a:solidFill>
                  <a:srgbClr val="78A14A"/>
                </a:solidFill>
                <a:latin typeface="Calibri"/>
                <a:ea typeface="Calibri Light"/>
                <a:cs typeface="Calibri Light"/>
              </a:rPr>
              <a:t>®</a:t>
            </a:r>
            <a:r>
              <a:rPr lang="en-US" sz="1600" b="1">
                <a:solidFill>
                  <a:srgbClr val="78A14A"/>
                </a:solidFill>
                <a:latin typeface="Calibri"/>
                <a:ea typeface="Calibri Light"/>
                <a:cs typeface="Calibri Light"/>
              </a:rPr>
              <a:t> </a:t>
            </a:r>
            <a:br>
              <a:rPr lang="en-US" sz="1600" b="1" strike="noStrike" kern="1200" cap="none" spc="0" normalizeH="0" baseline="0" noProof="0">
                <a:ln>
                  <a:noFill/>
                </a:ln>
                <a:solidFill>
                  <a:srgbClr val="78A14A"/>
                </a:solidFill>
                <a:effectLst/>
                <a:uLnTx/>
                <a:uFillTx/>
                <a:latin typeface="Calibri"/>
                <a:ea typeface="Calibri Light"/>
                <a:cs typeface="Calibri Light"/>
              </a:rPr>
            </a:br>
            <a:r>
              <a:rPr kumimoji="0" lang="en-US" sz="1600" strike="noStrike" kern="1200" cap="none" spc="0" normalizeH="0" baseline="0" noProof="0">
                <a:ln>
                  <a:noFill/>
                </a:ln>
                <a:effectLst/>
                <a:uLnTx/>
                <a:uFillTx/>
                <a:latin typeface="Calibri Light"/>
                <a:ea typeface="Calibri Light"/>
                <a:cs typeface="Calibri Light"/>
              </a:rPr>
              <a:t>Intermittent</a:t>
            </a:r>
            <a:r>
              <a:rPr kumimoji="0" lang="en-US" sz="1600" strike="noStrike" kern="1200" cap="none" spc="0" normalizeH="0" baseline="0" noProof="0">
                <a:ln>
                  <a:noFill/>
                </a:ln>
                <a:solidFill>
                  <a:srgbClr val="8CB93F"/>
                </a:solidFill>
                <a:effectLst/>
                <a:uLnTx/>
                <a:uFillTx/>
                <a:latin typeface="Calibri Light"/>
                <a:ea typeface="Calibri Light"/>
                <a:cs typeface="Calibri Light"/>
              </a:rPr>
              <a:t> </a:t>
            </a:r>
            <a:r>
              <a:rPr kumimoji="0" lang="en-US" sz="1600" strike="noStrike" kern="1200" cap="none" spc="0" normalizeH="0" baseline="0" noProof="0">
                <a:ln>
                  <a:noFill/>
                </a:ln>
                <a:solidFill>
                  <a:prstClr val="black"/>
                </a:solidFill>
                <a:effectLst/>
                <a:uLnTx/>
                <a:uFillTx/>
                <a:latin typeface="Calibri Light"/>
                <a:ea typeface="Calibri Light"/>
                <a:cs typeface="Calibri Light"/>
              </a:rPr>
              <a:t>Fasting Snack</a:t>
            </a:r>
          </a:p>
          <a:p>
            <a:pPr marL="194310" marR="0" lvl="0" indent="-194310" fontAlgn="auto">
              <a:lnSpc>
                <a:spcPct val="90000"/>
              </a:lnSpc>
              <a:spcBef>
                <a:spcPts val="400"/>
              </a:spcBef>
              <a:spcAft>
                <a:spcPts val="0"/>
              </a:spcAft>
              <a:buClrTx/>
              <a:buSzTx/>
              <a:buFont typeface="Arial" panose="020B0604020202020204" pitchFamily="34" charset="0"/>
              <a:buChar char="•"/>
              <a:tabLst/>
              <a:defRPr/>
            </a:pPr>
            <a:r>
              <a:rPr lang="en-US" sz="1400">
                <a:solidFill>
                  <a:schemeClr val="tx1">
                    <a:lumMod val="50000"/>
                    <a:lumOff val="50000"/>
                  </a:schemeClr>
                </a:solidFill>
                <a:latin typeface="Calibri Light"/>
                <a:ea typeface="Calibri Light"/>
                <a:cs typeface="Calibri Light"/>
              </a:rPr>
              <a:t>The smart way to Intermittent Fast. Skip hunger, boost energy so you can fast longer… </a:t>
            </a:r>
          </a:p>
          <a:p>
            <a:pPr marL="194310" marR="0" lvl="0" indent="-194310" fontAlgn="auto">
              <a:lnSpc>
                <a:spcPct val="90000"/>
              </a:lnSpc>
              <a:spcBef>
                <a:spcPts val="400"/>
              </a:spcBef>
              <a:spcAft>
                <a:spcPts val="0"/>
              </a:spcAft>
              <a:buClrTx/>
              <a:buSzTx/>
              <a:buFont typeface="Arial" panose="020B0604020202020204" pitchFamily="34" charset="0"/>
              <a:buChar char="•"/>
              <a:tabLst/>
              <a:defRPr/>
            </a:pPr>
            <a:r>
              <a:rPr lang="en-US" sz="1400">
                <a:solidFill>
                  <a:schemeClr val="tx1">
                    <a:lumMod val="50000"/>
                    <a:lumOff val="50000"/>
                  </a:schemeClr>
                </a:solidFill>
                <a:latin typeface="Calibri Light"/>
                <a:ea typeface="Calibri Light"/>
                <a:cs typeface="Calibri Light"/>
              </a:rPr>
              <a:t>Plant Based Protein, Non-GMO, Gluten Free, Keto Friendly</a:t>
            </a:r>
          </a:p>
          <a:p>
            <a:pPr marL="0" marR="0" lvl="0" indent="0" algn="l" defTabSz="914400" rtl="0" eaLnBrk="1" fontAlgn="auto" latinLnBrk="0" hangingPunct="1">
              <a:lnSpc>
                <a:spcPct val="90000"/>
              </a:lnSpc>
              <a:spcBef>
                <a:spcPts val="300"/>
              </a:spcBef>
              <a:spcAft>
                <a:spcPts val="0"/>
              </a:spcAft>
              <a:buClrTx/>
              <a:buSzTx/>
              <a:buFontTx/>
              <a:buNone/>
              <a:tabLst/>
              <a:defRPr/>
            </a:pPr>
            <a:endParaRPr kumimoji="0" lang="en-US" sz="1600" strike="noStrike" kern="1200" cap="none" spc="0" normalizeH="0" baseline="0" noProof="0">
              <a:ln>
                <a:noFill/>
              </a:ln>
              <a:solidFill>
                <a:prstClr val="black"/>
              </a:solidFill>
              <a:effectLst/>
              <a:uLnTx/>
              <a:uFillTx/>
              <a:latin typeface="Calibri Light"/>
              <a:ea typeface="Calibri Light"/>
              <a:cs typeface="Calibri Light"/>
            </a:endParaRPr>
          </a:p>
        </p:txBody>
      </p:sp>
      <p:sp>
        <p:nvSpPr>
          <p:cNvPr id="10" name="TextBox 9">
            <a:extLst>
              <a:ext uri="{FF2B5EF4-FFF2-40B4-BE49-F238E27FC236}">
                <a16:creationId xmlns:a16="http://schemas.microsoft.com/office/drawing/2014/main" id="{DD31F077-6F72-F51F-2ED1-05793EC74404}"/>
              </a:ext>
            </a:extLst>
          </p:cNvPr>
          <p:cNvSpPr txBox="1"/>
          <p:nvPr/>
        </p:nvSpPr>
        <p:spPr>
          <a:xfrm>
            <a:off x="368363" y="5708735"/>
            <a:ext cx="2740629" cy="457200"/>
          </a:xfrm>
          <a:prstGeom prst="roundRect">
            <a:avLst/>
          </a:prstGeom>
          <a:solidFill>
            <a:srgbClr val="78A14A"/>
          </a:solidFill>
          <a:ln>
            <a:noFill/>
          </a:ln>
        </p:spPr>
        <p:style>
          <a:lnRef idx="0">
            <a:scrgbClr r="0" g="0" b="0"/>
          </a:lnRef>
          <a:fillRef idx="0">
            <a:scrgbClr r="0" g="0" b="0"/>
          </a:fillRef>
          <a:effectRef idx="0">
            <a:scrgbClr r="0" g="0" b="0"/>
          </a:effectRef>
          <a:fontRef idx="minor">
            <a:schemeClr val="lt1"/>
          </a:fontRef>
        </p:style>
        <p:txBody>
          <a:bodyPr spcFirstLastPara="0" vert="horz" wrap="square" lIns="12700" tIns="12700" rIns="12700" bIns="12700"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1800" u="none" strike="noStrike" kern="1200" cap="none" spc="0" normalizeH="0" baseline="0" noProof="0">
                <a:ln>
                  <a:noFill/>
                </a:ln>
                <a:solidFill>
                  <a:prstClr val="white"/>
                </a:solidFill>
                <a:effectLst/>
                <a:uLnTx/>
                <a:uFillTx/>
                <a:latin typeface="Calibri Light"/>
                <a:ea typeface="Calibri Light"/>
                <a:cs typeface="Calibri Light"/>
              </a:rPr>
              <a:t>Prolonged Fasting</a:t>
            </a:r>
          </a:p>
        </p:txBody>
      </p:sp>
      <p:sp>
        <p:nvSpPr>
          <p:cNvPr id="13" name="TextBox 12">
            <a:extLst>
              <a:ext uri="{FF2B5EF4-FFF2-40B4-BE49-F238E27FC236}">
                <a16:creationId xmlns:a16="http://schemas.microsoft.com/office/drawing/2014/main" id="{21CEF3EE-6707-C1B4-05CD-FB60F1023D0A}"/>
              </a:ext>
            </a:extLst>
          </p:cNvPr>
          <p:cNvSpPr txBox="1"/>
          <p:nvPr/>
        </p:nvSpPr>
        <p:spPr>
          <a:xfrm>
            <a:off x="3282553" y="5708734"/>
            <a:ext cx="8587329" cy="457200"/>
          </a:xfrm>
          <a:prstGeom prst="roundRect">
            <a:avLst/>
          </a:prstGeom>
          <a:solidFill>
            <a:srgbClr val="92D050"/>
          </a:solidFill>
          <a:ln>
            <a:noFill/>
          </a:ln>
        </p:spPr>
        <p:style>
          <a:lnRef idx="0">
            <a:scrgbClr r="0" g="0" b="0"/>
          </a:lnRef>
          <a:fillRef idx="0">
            <a:scrgbClr r="0" g="0" b="0"/>
          </a:fillRef>
          <a:effectRef idx="0">
            <a:scrgbClr r="0" g="0" b="0"/>
          </a:effectRef>
          <a:fontRef idx="minor">
            <a:schemeClr val="lt1"/>
          </a:fontRef>
        </p:style>
        <p:txBody>
          <a:bodyPr spcFirstLastPara="0" vert="horz" wrap="square" lIns="12700" tIns="12700" rIns="12700" bIns="12700" numCol="1" spcCol="1270" anchor="ctr" anchorCtr="0">
            <a:noAutofit/>
          </a:bodyPr>
          <a:lstStyle>
            <a:defPPr>
              <a:defRPr lang="en-US"/>
            </a:defPPr>
            <a:lvl1pPr marR="0" lvl="0" indent="0" algn="ctr" defTabSz="889000" fontAlgn="auto">
              <a:lnSpc>
                <a:spcPct val="90000"/>
              </a:lnSpc>
              <a:spcBef>
                <a:spcPct val="0"/>
              </a:spcBef>
              <a:spcAft>
                <a:spcPct val="35000"/>
              </a:spcAft>
              <a:buClrTx/>
              <a:buSzTx/>
              <a:buFontTx/>
              <a:buNone/>
              <a:tabLst/>
              <a:defRPr kumimoji="0" b="1" i="0" u="none" strike="noStrike" cap="none" spc="0" normalizeH="0" baseline="0">
                <a:ln>
                  <a:noFill/>
                </a:ln>
                <a:solidFill>
                  <a:prstClr val="white"/>
                </a:solidFill>
                <a:effectLst/>
                <a:uLnTx/>
                <a:uFillTx/>
                <a:latin typeface="Avenir Book" panose="02000503020000020003"/>
                <a:cs typeface="Arial" panose="020B0604020202020204" pitchFamily="34" charset="0"/>
              </a:defRPr>
            </a:lvl1pPr>
          </a:lstStyle>
          <a:p>
            <a:r>
              <a:rPr lang="en-US" b="0">
                <a:latin typeface="Calibri Light"/>
                <a:ea typeface="Calibri Light"/>
                <a:cs typeface="Calibri Light"/>
              </a:rPr>
              <a:t> Intermittent Fasting</a:t>
            </a:r>
          </a:p>
        </p:txBody>
      </p:sp>
      <p:sp>
        <p:nvSpPr>
          <p:cNvPr id="16" name="TextBox 15">
            <a:extLst>
              <a:ext uri="{FF2B5EF4-FFF2-40B4-BE49-F238E27FC236}">
                <a16:creationId xmlns:a16="http://schemas.microsoft.com/office/drawing/2014/main" id="{81F04B68-9E5F-0650-FBD8-321E9234F78B}"/>
              </a:ext>
            </a:extLst>
          </p:cNvPr>
          <p:cNvSpPr txBox="1"/>
          <p:nvPr/>
        </p:nvSpPr>
        <p:spPr>
          <a:xfrm>
            <a:off x="3141164" y="3542815"/>
            <a:ext cx="2595658" cy="2322871"/>
          </a:xfrm>
          <a:prstGeom prst="rect">
            <a:avLst/>
          </a:prstGeom>
          <a:noFill/>
        </p:spPr>
        <p:txBody>
          <a:bodyPr wrap="square" lIns="91440" tIns="45720" rIns="91440" bIns="45720" rtlCol="0" anchor="t" anchorCtr="0">
            <a:noAutofit/>
          </a:bodyPr>
          <a:lstStyle/>
          <a:p>
            <a:pPr algn="ctr">
              <a:lnSpc>
                <a:spcPct val="90000"/>
              </a:lnSpc>
              <a:spcBef>
                <a:spcPts val="300"/>
              </a:spcBef>
              <a:defRPr/>
            </a:pPr>
            <a:r>
              <a:rPr lang="en-US" sz="1600" b="1">
                <a:solidFill>
                  <a:srgbClr val="78A14A"/>
                </a:solidFill>
                <a:latin typeface="Calibri"/>
                <a:ea typeface="Calibri Light"/>
                <a:cs typeface="Calibri Light"/>
              </a:rPr>
              <a:t>Prolon</a:t>
            </a:r>
            <a:r>
              <a:rPr lang="en-US" sz="1600" b="1" baseline="30000">
                <a:solidFill>
                  <a:srgbClr val="78A14A"/>
                </a:solidFill>
                <a:latin typeface="Calibri"/>
                <a:ea typeface="Calibri Light"/>
                <a:cs typeface="Calibri Light"/>
              </a:rPr>
              <a:t>®</a:t>
            </a:r>
            <a:r>
              <a:rPr lang="en-US" sz="1600" b="1">
                <a:solidFill>
                  <a:srgbClr val="78A14A"/>
                </a:solidFill>
                <a:latin typeface="Calibri"/>
                <a:ea typeface="Calibri Light"/>
                <a:cs typeface="Calibri Light"/>
              </a:rPr>
              <a:t> RESET </a:t>
            </a:r>
            <a:br>
              <a:rPr lang="en-US" sz="1600" b="1">
                <a:latin typeface="Calibri"/>
                <a:ea typeface="Calibri Light"/>
                <a:cs typeface="Calibri Light"/>
              </a:rPr>
            </a:br>
            <a:r>
              <a:rPr kumimoji="0" lang="en-US" sz="1600" strike="noStrike" kern="1200" cap="none" spc="0" normalizeH="0" baseline="0" noProof="0">
                <a:ln>
                  <a:noFill/>
                </a:ln>
                <a:solidFill>
                  <a:prstClr val="black">
                    <a:lumMod val="85000"/>
                    <a:lumOff val="15000"/>
                  </a:prstClr>
                </a:solidFill>
                <a:effectLst/>
                <a:uLnTx/>
                <a:uFillTx/>
                <a:latin typeface="Calibri Light"/>
                <a:ea typeface="Calibri Light"/>
                <a:cs typeface="Calibri Light"/>
              </a:rPr>
              <a:t>1-Day Intermittent Fasting</a:t>
            </a:r>
            <a:endParaRPr lang="en-US" sz="1600" strike="noStrike" kern="1200" cap="none" spc="0" normalizeH="0" baseline="0" noProof="0">
              <a:ln>
                <a:noFill/>
              </a:ln>
              <a:solidFill>
                <a:prstClr val="black">
                  <a:lumMod val="85000"/>
                  <a:lumOff val="15000"/>
                </a:prstClr>
              </a:solidFill>
              <a:effectLst/>
              <a:uLnTx/>
              <a:uFillTx/>
              <a:latin typeface="Calibri Light"/>
              <a:ea typeface="Calibri Light"/>
              <a:cs typeface="Calibri Light"/>
            </a:endParaRPr>
          </a:p>
          <a:p>
            <a:pPr marL="194310" indent="-194310">
              <a:lnSpc>
                <a:spcPct val="90000"/>
              </a:lnSpc>
              <a:spcBef>
                <a:spcPts val="400"/>
              </a:spcBef>
              <a:buFont typeface="Arial" panose="020B0604020202020204" pitchFamily="34" charset="0"/>
              <a:buChar char="•"/>
              <a:defRPr/>
            </a:pPr>
            <a:r>
              <a:rPr lang="en-US" sz="1400">
                <a:solidFill>
                  <a:schemeClr val="tx1">
                    <a:lumMod val="50000"/>
                    <a:lumOff val="50000"/>
                  </a:schemeClr>
                </a:solidFill>
                <a:latin typeface="Calibri Light"/>
                <a:ea typeface="Calibri Light"/>
                <a:cs typeface="Calibri Light"/>
              </a:rPr>
              <a:t>Reset/balance post few days of unhealthy lifestyle</a:t>
            </a:r>
          </a:p>
          <a:p>
            <a:pPr marL="194310" indent="-194310">
              <a:lnSpc>
                <a:spcPct val="90000"/>
              </a:lnSpc>
              <a:spcBef>
                <a:spcPts val="400"/>
              </a:spcBef>
              <a:buFont typeface="Arial" panose="020B0604020202020204" pitchFamily="34" charset="0"/>
              <a:buChar char="•"/>
              <a:defRPr/>
            </a:pPr>
            <a:r>
              <a:rPr lang="en-US" sz="1400">
                <a:solidFill>
                  <a:schemeClr val="tx1">
                    <a:lumMod val="50000"/>
                    <a:lumOff val="50000"/>
                  </a:schemeClr>
                </a:solidFill>
                <a:latin typeface="Calibri Light"/>
                <a:ea typeface="Calibri Light"/>
                <a:cs typeface="Calibri Light"/>
              </a:rPr>
              <a:t>Twice a week for an intermittent fasting lifestyle (5:2 Fast)</a:t>
            </a:r>
          </a:p>
          <a:p>
            <a:pPr marL="194310" indent="-194310">
              <a:lnSpc>
                <a:spcPct val="90000"/>
              </a:lnSpc>
              <a:spcBef>
                <a:spcPts val="400"/>
              </a:spcBef>
              <a:buFont typeface="Arial" panose="020B0604020202020204" pitchFamily="34" charset="0"/>
              <a:buChar char="•"/>
              <a:defRPr/>
            </a:pPr>
            <a:r>
              <a:rPr lang="en-US" sz="1400">
                <a:solidFill>
                  <a:schemeClr val="tx1">
                    <a:lumMod val="50000"/>
                    <a:lumOff val="50000"/>
                  </a:schemeClr>
                </a:solidFill>
                <a:latin typeface="Calibri Light"/>
                <a:ea typeface="Calibri Light"/>
                <a:cs typeface="Calibri Light"/>
              </a:rPr>
              <a:t>Intro to 5-Day fast</a:t>
            </a:r>
          </a:p>
        </p:txBody>
      </p:sp>
      <p:pic>
        <p:nvPicPr>
          <p:cNvPr id="18" name="Picture 17" descr="Text&#10;&#10;Description automatically generated">
            <a:extLst>
              <a:ext uri="{FF2B5EF4-FFF2-40B4-BE49-F238E27FC236}">
                <a16:creationId xmlns:a16="http://schemas.microsoft.com/office/drawing/2014/main" id="{4C6E8A0C-AB3D-6211-A15F-0932BCF264D7}"/>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3817968" y="1831877"/>
            <a:ext cx="1063193" cy="1385678"/>
          </a:xfrm>
          <a:prstGeom prst="rect">
            <a:avLst/>
          </a:prstGeom>
        </p:spPr>
      </p:pic>
      <p:sp>
        <p:nvSpPr>
          <p:cNvPr id="20" name="TextBox 19">
            <a:extLst>
              <a:ext uri="{FF2B5EF4-FFF2-40B4-BE49-F238E27FC236}">
                <a16:creationId xmlns:a16="http://schemas.microsoft.com/office/drawing/2014/main" id="{E5953F66-E681-414D-2C41-01ED5014DE1B}"/>
              </a:ext>
            </a:extLst>
          </p:cNvPr>
          <p:cNvSpPr txBox="1"/>
          <p:nvPr/>
        </p:nvSpPr>
        <p:spPr>
          <a:xfrm>
            <a:off x="8768712" y="3546409"/>
            <a:ext cx="3101170" cy="1796406"/>
          </a:xfrm>
          <a:prstGeom prst="rect">
            <a:avLst/>
          </a:prstGeom>
          <a:noFill/>
        </p:spPr>
        <p:txBody>
          <a:bodyPr wrap="square" lIns="91440" tIns="45720" rIns="91440" bIns="45720" rtlCol="0" anchor="t" anchorCtr="0">
            <a:noAutofit/>
          </a:bodyPr>
          <a:lstStyle/>
          <a:p>
            <a:pPr marL="0" marR="0" lvl="0" indent="0" algn="ctr" defTabSz="914400" rtl="0" eaLnBrk="1" fontAlgn="auto" latinLnBrk="0" hangingPunct="1">
              <a:lnSpc>
                <a:spcPct val="90000"/>
              </a:lnSpc>
              <a:spcBef>
                <a:spcPts val="300"/>
              </a:spcBef>
              <a:spcAft>
                <a:spcPts val="0"/>
              </a:spcAft>
              <a:buClrTx/>
              <a:buSzTx/>
              <a:buFontTx/>
              <a:buNone/>
              <a:tabLst/>
              <a:defRPr/>
            </a:pPr>
            <a:r>
              <a:rPr lang="en-US" sz="1600" b="1">
                <a:solidFill>
                  <a:srgbClr val="78A14A"/>
                </a:solidFill>
                <a:latin typeface="Calibri"/>
                <a:ea typeface="Calibri Light"/>
                <a:cs typeface="Calibri Light"/>
              </a:rPr>
              <a:t>Fasting Shake</a:t>
            </a:r>
            <a:r>
              <a:rPr lang="en-US" sz="1600" b="1" baseline="30000">
                <a:solidFill>
                  <a:srgbClr val="78A14A"/>
                </a:solidFill>
                <a:latin typeface="Calibri"/>
                <a:ea typeface="Calibri Light"/>
                <a:cs typeface="Calibri Light"/>
              </a:rPr>
              <a:t>®</a:t>
            </a:r>
            <a:r>
              <a:rPr lang="en-US" sz="1600" b="1">
                <a:solidFill>
                  <a:srgbClr val="78A14A"/>
                </a:solidFill>
                <a:latin typeface="Calibri"/>
                <a:ea typeface="Calibri Light"/>
                <a:cs typeface="Calibri Light"/>
              </a:rPr>
              <a:t> </a:t>
            </a:r>
            <a:br>
              <a:rPr lang="en-US" sz="1600" b="1" strike="noStrike" kern="1200" cap="none" spc="0" normalizeH="0" baseline="0" noProof="0">
                <a:ln>
                  <a:noFill/>
                </a:ln>
                <a:solidFill>
                  <a:srgbClr val="78A14A"/>
                </a:solidFill>
                <a:effectLst/>
                <a:uLnTx/>
                <a:uFillTx/>
                <a:latin typeface="Calibri"/>
                <a:ea typeface="Calibri Light"/>
                <a:cs typeface="Calibri Light"/>
              </a:rPr>
            </a:br>
            <a:r>
              <a:rPr kumimoji="0" lang="en-US" sz="1600" strike="noStrike" kern="1200" cap="none" spc="0" normalizeH="0" baseline="0" noProof="0">
                <a:ln>
                  <a:noFill/>
                </a:ln>
                <a:effectLst/>
                <a:uLnTx/>
                <a:uFillTx/>
                <a:latin typeface="Calibri Light"/>
                <a:ea typeface="Calibri Light"/>
                <a:cs typeface="Calibri Light"/>
              </a:rPr>
              <a:t>Intermittent</a:t>
            </a:r>
            <a:r>
              <a:rPr kumimoji="0" lang="en-US" sz="1600" strike="noStrike" kern="1200" cap="none" spc="0" normalizeH="0" baseline="0" noProof="0">
                <a:ln>
                  <a:noFill/>
                </a:ln>
                <a:solidFill>
                  <a:srgbClr val="8CB93F"/>
                </a:solidFill>
                <a:effectLst/>
                <a:uLnTx/>
                <a:uFillTx/>
                <a:latin typeface="Calibri Light"/>
                <a:ea typeface="Calibri Light"/>
                <a:cs typeface="Calibri Light"/>
              </a:rPr>
              <a:t> </a:t>
            </a:r>
            <a:r>
              <a:rPr kumimoji="0" lang="en-US" sz="1600" strike="noStrike" kern="1200" cap="none" spc="0" normalizeH="0" baseline="0" noProof="0">
                <a:ln>
                  <a:noFill/>
                </a:ln>
                <a:solidFill>
                  <a:prstClr val="black"/>
                </a:solidFill>
                <a:effectLst/>
                <a:uLnTx/>
                <a:uFillTx/>
                <a:latin typeface="Calibri Light"/>
                <a:ea typeface="Calibri Light"/>
                <a:cs typeface="Calibri Light"/>
              </a:rPr>
              <a:t>Fasting Snack</a:t>
            </a:r>
          </a:p>
          <a:p>
            <a:pPr marL="194310" indent="-194310">
              <a:lnSpc>
                <a:spcPct val="90000"/>
              </a:lnSpc>
              <a:spcBef>
                <a:spcPts val="400"/>
              </a:spcBef>
              <a:buFont typeface="Arial" panose="020B0604020202020204" pitchFamily="34" charset="0"/>
              <a:buChar char="•"/>
              <a:defRPr/>
            </a:pPr>
            <a:r>
              <a:rPr lang="en-US" sz="1400">
                <a:solidFill>
                  <a:schemeClr val="tx1">
                    <a:lumMod val="50000"/>
                    <a:lumOff val="50000"/>
                  </a:schemeClr>
                </a:solidFill>
                <a:latin typeface="Calibri Light"/>
                <a:ea typeface="Calibri Light"/>
                <a:cs typeface="Calibri Light"/>
              </a:rPr>
              <a:t>The smart way to Intermittent Fast</a:t>
            </a:r>
          </a:p>
          <a:p>
            <a:pPr marL="194310" indent="-194310">
              <a:lnSpc>
                <a:spcPct val="90000"/>
              </a:lnSpc>
              <a:spcBef>
                <a:spcPts val="400"/>
              </a:spcBef>
              <a:buFont typeface="Arial" panose="020B0604020202020204" pitchFamily="34" charset="0"/>
              <a:buChar char="•"/>
              <a:defRPr/>
            </a:pPr>
            <a:r>
              <a:rPr lang="en-US" sz="1400">
                <a:solidFill>
                  <a:schemeClr val="tx1">
                    <a:lumMod val="50000"/>
                    <a:lumOff val="50000"/>
                  </a:schemeClr>
                </a:solidFill>
                <a:latin typeface="Calibri Light"/>
                <a:ea typeface="Calibri Light"/>
                <a:cs typeface="Calibri Light"/>
              </a:rPr>
              <a:t>Skip hunger, boost energy so you can fast longer… </a:t>
            </a:r>
          </a:p>
          <a:p>
            <a:pPr marL="194310" indent="-194310">
              <a:lnSpc>
                <a:spcPct val="90000"/>
              </a:lnSpc>
              <a:spcBef>
                <a:spcPts val="400"/>
              </a:spcBef>
              <a:buFont typeface="Arial" panose="020B0604020202020204" pitchFamily="34" charset="0"/>
              <a:buChar char="•"/>
              <a:defRPr/>
            </a:pPr>
            <a:r>
              <a:rPr lang="en-US" sz="1400">
                <a:solidFill>
                  <a:schemeClr val="tx1">
                    <a:lumMod val="50000"/>
                    <a:lumOff val="50000"/>
                  </a:schemeClr>
                </a:solidFill>
                <a:latin typeface="Calibri Light"/>
                <a:ea typeface="Calibri Light"/>
                <a:cs typeface="Calibri Light"/>
              </a:rPr>
              <a:t>Plant Based Protein, Non-GMO, Gluten Free, Keto Friendly</a:t>
            </a:r>
          </a:p>
          <a:p>
            <a:pPr marL="0" marR="0" lvl="0" indent="0" algn="l" defTabSz="914400" rtl="0" eaLnBrk="1" fontAlgn="auto" latinLnBrk="0" hangingPunct="1">
              <a:lnSpc>
                <a:spcPct val="90000"/>
              </a:lnSpc>
              <a:spcBef>
                <a:spcPts val="300"/>
              </a:spcBef>
              <a:spcAft>
                <a:spcPts val="0"/>
              </a:spcAft>
              <a:buClrTx/>
              <a:buSzTx/>
              <a:buFontTx/>
              <a:buNone/>
              <a:tabLst/>
              <a:defRPr/>
            </a:pPr>
            <a:endParaRPr kumimoji="0" lang="en-US" sz="1600" strike="noStrike" kern="1200" cap="none" spc="0" normalizeH="0" baseline="0" noProof="0">
              <a:ln>
                <a:noFill/>
              </a:ln>
              <a:solidFill>
                <a:prstClr val="black"/>
              </a:solidFill>
              <a:effectLst/>
              <a:uLnTx/>
              <a:uFillTx/>
              <a:latin typeface="Calibri Light"/>
              <a:ea typeface="Calibri Light"/>
              <a:cs typeface="Calibri Light"/>
            </a:endParaRPr>
          </a:p>
        </p:txBody>
      </p:sp>
      <p:pic>
        <p:nvPicPr>
          <p:cNvPr id="22" name="Picture 2" descr="A close-up of a packet&#10;&#10;Description automatically generated">
            <a:extLst>
              <a:ext uri="{FF2B5EF4-FFF2-40B4-BE49-F238E27FC236}">
                <a16:creationId xmlns:a16="http://schemas.microsoft.com/office/drawing/2014/main" id="{E1941040-681A-FC30-0631-17A35070EA50}"/>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5987" b="93792" l="3135" r="97195">
                        <a14:foregroundMark x1="10561" y1="80488" x2="10066" y2="32816"/>
                        <a14:foregroundMark x1="10066" y1="32816" x2="27558" y2="4435"/>
                        <a14:foregroundMark x1="27558" y1="4435" x2="58086" y2="6430"/>
                        <a14:foregroundMark x1="58086" y1="6430" x2="73267" y2="40355"/>
                        <a14:foregroundMark x1="73267" y1="40355" x2="51650" y2="68736"/>
                        <a14:foregroundMark x1="51650" y1="68736" x2="23762" y2="70953"/>
                        <a14:foregroundMark x1="23762" y1="70953" x2="34323" y2="36807"/>
                        <a14:foregroundMark x1="34323" y1="36807" x2="49010" y2="21064"/>
                        <a14:foregroundMark x1="19967" y1="88914" x2="6106" y2="84035"/>
                        <a14:foregroundMark x1="3300" y1="54545" x2="12211" y2="89579"/>
                        <a14:foregroundMark x1="12211" y1="89579" x2="40429" y2="92239"/>
                        <a14:foregroundMark x1="40429" y1="92239" x2="69967" y2="87140"/>
                        <a14:foregroundMark x1="69967" y1="87140" x2="73762" y2="84257"/>
                        <a14:foregroundMark x1="3795" y1="87140" x2="35479" y2="90022"/>
                        <a14:foregroundMark x1="35479" y1="90022" x2="65347" y2="88248"/>
                        <a14:foregroundMark x1="65347" y1="88248" x2="19307" y2="94013"/>
                        <a14:foregroundMark x1="3960" y1="39911" x2="3630" y2="9978"/>
                        <a14:foregroundMark x1="3795" y1="9756" x2="30033" y2="6874"/>
                        <a14:foregroundMark x1="57096" y1="6430" x2="66172" y2="10200"/>
                        <a14:foregroundMark x1="69637" y1="9756" x2="65842" y2="9756"/>
                        <a14:foregroundMark x1="51320" y1="18182" x2="53135" y2="13747"/>
                        <a14:foregroundMark x1="38449" y1="14856" x2="27888" y2="19512"/>
                        <a14:foregroundMark x1="71452" y1="11086" x2="72607" y2="26829"/>
                        <a14:foregroundMark x1="79043" y1="42572" x2="96863" y2="69694"/>
                        <a14:foregroundMark x1="96863" y1="72083" x2="78218" y2="97561"/>
                        <a14:foregroundMark x1="78218" y1="97561" x2="74752" y2="58758"/>
                        <a14:foregroundMark x1="74752" y1="58758" x2="94719" y2="84922"/>
                        <a14:foregroundMark x1="94719" y1="84922" x2="83828" y2="46563"/>
                        <a14:foregroundMark x1="83828" y1="46563" x2="84983" y2="46120"/>
                        <a14:foregroundMark x1="71782" y1="74279" x2="73267" y2="74945"/>
                        <a14:foregroundMark x1="69967" y1="73392" x2="73762" y2="77162"/>
                        <a14:foregroundMark x1="63036" y1="67849" x2="61716" y2="71397"/>
                        <a14:foregroundMark x1="96040" y1="69845" x2="87129" y2="48115"/>
                        <a14:foregroundMark x1="97195" y1="84479" x2="97195" y2="84479"/>
                        <a14:foregroundMark x1="94884" y1="55211" x2="94884" y2="55211"/>
                        <a14:foregroundMark x1="89439" y1="53437" x2="89439" y2="53437"/>
                        <a14:foregroundMark x1="95710" y1="65632" x2="84653" y2="45455"/>
                        <a14:foregroundMark x1="97030" y1="84479" x2="96370" y2="83592"/>
                        <a14:foregroundMark x1="97030" y1="83149" x2="97030" y2="88692"/>
                        <a14:foregroundMark x1="95710" y1="64967" x2="91254" y2="53437"/>
                        <a14:foregroundMark x1="96040" y1="55876" x2="94224" y2="49889"/>
                        <a14:foregroundMark x1="96040" y1="52550" x2="89274" y2="49002"/>
                        <a14:foregroundMark x1="94884" y1="50111" x2="93234" y2="47007"/>
                        <a14:foregroundMark x1="96370" y1="45011" x2="89109" y2="44124"/>
                        <a14:foregroundMark x1="96865" y1="44346" x2="95710" y2="44124"/>
                        <a14:foregroundMark x1="71782" y1="88914" x2="65017" y2="90022"/>
                        <a14:foregroundMark x1="3795" y1="88692" x2="8581" y2="87805"/>
                        <a14:foregroundMark x1="16997" y1="88914" x2="7921" y2="87805"/>
                        <a14:foregroundMark x1="11551" y1="91574" x2="19802" y2="92683"/>
                        <a14:foregroundMark x1="11386" y1="90687" x2="4620" y2="90909"/>
                        <a14:backgroundMark x1="99670" y1="44346" x2="99670" y2="74279"/>
                      </a14:backgroundRemoval>
                    </a14:imgEffect>
                  </a14:imgLayer>
                </a14:imgProps>
              </a:ext>
              <a:ext uri="{28A0092B-C50C-407E-A947-70E740481C1C}">
                <a14:useLocalDpi xmlns:a14="http://schemas.microsoft.com/office/drawing/2010/main"/>
              </a:ext>
            </a:extLst>
          </a:blip>
          <a:srcRect/>
          <a:stretch/>
        </p:blipFill>
        <p:spPr bwMode="auto">
          <a:xfrm>
            <a:off x="8970892" y="2062030"/>
            <a:ext cx="1814421" cy="133557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A box with food and a bowl of soup&#10;&#10;Description automatically generated">
            <a:extLst>
              <a:ext uri="{FF2B5EF4-FFF2-40B4-BE49-F238E27FC236}">
                <a16:creationId xmlns:a16="http://schemas.microsoft.com/office/drawing/2014/main" id="{4C2979A1-8E56-4789-35DD-F887E2A36EFA}"/>
              </a:ext>
            </a:extLst>
          </p:cNvPr>
          <p:cNvPicPr>
            <a:picLocks noChangeAspect="1" noChangeArrowheads="1"/>
          </p:cNvPicPr>
          <p:nvPr/>
        </p:nvPicPr>
        <p:blipFill>
          <a:blip r:embed="rId7"/>
          <a:srcRect/>
          <a:stretch>
            <a:fillRect/>
          </a:stretch>
        </p:blipFill>
        <p:spPr bwMode="auto">
          <a:xfrm>
            <a:off x="467121" y="1656035"/>
            <a:ext cx="2542870" cy="192644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descr="A box with a packet of fasting bar&#10;&#10;Description automatically generated">
            <a:extLst>
              <a:ext uri="{FF2B5EF4-FFF2-40B4-BE49-F238E27FC236}">
                <a16:creationId xmlns:a16="http://schemas.microsoft.com/office/drawing/2014/main" id="{6CB195E0-1945-86DA-4E6D-6639F3A2F929}"/>
              </a:ext>
            </a:extLst>
          </p:cNvPr>
          <p:cNvPicPr>
            <a:picLocks noChangeAspect="1"/>
          </p:cNvPicPr>
          <p:nvPr/>
        </p:nvPicPr>
        <p:blipFill>
          <a:blip r:embed="rId8"/>
          <a:stretch>
            <a:fillRect/>
          </a:stretch>
        </p:blipFill>
        <p:spPr>
          <a:xfrm>
            <a:off x="7209590" y="1858050"/>
            <a:ext cx="1378929" cy="1483848"/>
          </a:xfrm>
          <a:prstGeom prst="rect">
            <a:avLst/>
          </a:prstGeom>
        </p:spPr>
      </p:pic>
      <p:pic>
        <p:nvPicPr>
          <p:cNvPr id="28" name="Picture 27" descr="A box with a packet of fasting bar&#10;&#10;Description automatically generated">
            <a:extLst>
              <a:ext uri="{FF2B5EF4-FFF2-40B4-BE49-F238E27FC236}">
                <a16:creationId xmlns:a16="http://schemas.microsoft.com/office/drawing/2014/main" id="{1DB57ECA-0E58-52BC-EC37-6548F4EBF5EE}"/>
              </a:ext>
            </a:extLst>
          </p:cNvPr>
          <p:cNvPicPr>
            <a:picLocks noChangeAspect="1"/>
          </p:cNvPicPr>
          <p:nvPr/>
        </p:nvPicPr>
        <p:blipFill>
          <a:blip r:embed="rId9"/>
          <a:stretch>
            <a:fillRect/>
          </a:stretch>
        </p:blipFill>
        <p:spPr>
          <a:xfrm>
            <a:off x="6485965" y="1989618"/>
            <a:ext cx="1378929" cy="1483848"/>
          </a:xfrm>
          <a:prstGeom prst="rect">
            <a:avLst/>
          </a:prstGeom>
        </p:spPr>
      </p:pic>
      <p:pic>
        <p:nvPicPr>
          <p:cNvPr id="30" name="Picture 29" descr="A yellow box with a white package next to it&#10;&#10;Description automatically generated">
            <a:extLst>
              <a:ext uri="{FF2B5EF4-FFF2-40B4-BE49-F238E27FC236}">
                <a16:creationId xmlns:a16="http://schemas.microsoft.com/office/drawing/2014/main" id="{53B030F0-B4A5-D942-BE48-FA61BB8073BC}"/>
              </a:ext>
            </a:extLst>
          </p:cNvPr>
          <p:cNvPicPr>
            <a:picLocks noChangeAspect="1"/>
          </p:cNvPicPr>
          <p:nvPr/>
        </p:nvPicPr>
        <p:blipFill>
          <a:blip r:embed="rId10"/>
          <a:stretch>
            <a:fillRect/>
          </a:stretch>
        </p:blipFill>
        <p:spPr>
          <a:xfrm>
            <a:off x="5800713" y="2143114"/>
            <a:ext cx="1378929" cy="1483848"/>
          </a:xfrm>
          <a:prstGeom prst="rect">
            <a:avLst/>
          </a:prstGeom>
        </p:spPr>
      </p:pic>
    </p:spTree>
    <p:extLst>
      <p:ext uri="{BB962C8B-B14F-4D97-AF65-F5344CB8AC3E}">
        <p14:creationId xmlns:p14="http://schemas.microsoft.com/office/powerpoint/2010/main" val="22170226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D694BF54-23F1-5400-C58F-6BDE17E47068}"/>
              </a:ext>
            </a:extLst>
          </p:cNvPr>
          <p:cNvSpPr/>
          <p:nvPr/>
        </p:nvSpPr>
        <p:spPr>
          <a:xfrm>
            <a:off x="-1" y="456"/>
            <a:ext cx="12197503" cy="1602493"/>
          </a:xfrm>
          <a:prstGeom prst="rect">
            <a:avLst/>
          </a:prstGeom>
          <a:solidFill>
            <a:srgbClr val="78A1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087917" y="880196"/>
            <a:ext cx="10014161" cy="545564"/>
          </a:xfrm>
        </p:spPr>
        <p:txBody>
          <a:bodyPr vert="horz" lIns="91440" tIns="45720" rIns="91440" bIns="45720" rtlCol="0" anchor="t">
            <a:noAutofit/>
          </a:bodyPr>
          <a:lstStyle/>
          <a:p>
            <a:r>
              <a:rPr lang="en-US" sz="3200">
                <a:solidFill>
                  <a:srgbClr val="FFFFFF"/>
                </a:solidFill>
                <a:latin typeface="Calibri"/>
                <a:ea typeface="Calibri"/>
                <a:cs typeface="Calibri"/>
              </a:rPr>
              <a:t>More ways to support fasting and health goals </a:t>
            </a:r>
            <a:endParaRPr lang="en-US" sz="3200">
              <a:latin typeface="Calibri"/>
              <a:ea typeface="Calibri"/>
              <a:cs typeface="Calibri"/>
            </a:endParaRPr>
          </a:p>
          <a:p>
            <a:endParaRPr lang="en-US" sz="3200">
              <a:solidFill>
                <a:srgbClr val="FFFFFF"/>
              </a:solidFill>
              <a:latin typeface="Calibri"/>
              <a:ea typeface="Calibri"/>
              <a:cs typeface="Calibri"/>
            </a:endParaRPr>
          </a:p>
        </p:txBody>
      </p:sp>
      <p:pic>
        <p:nvPicPr>
          <p:cNvPr id="12" name="Picture 11" descr="A green and black logo&#10;&#10;Description automatically generated">
            <a:extLst>
              <a:ext uri="{FF2B5EF4-FFF2-40B4-BE49-F238E27FC236}">
                <a16:creationId xmlns:a16="http://schemas.microsoft.com/office/drawing/2014/main" id="{9527277B-E421-7EA6-EFEA-356C909B8185}"/>
              </a:ext>
            </a:extLst>
          </p:cNvPr>
          <p:cNvPicPr>
            <a:picLocks noChangeAspect="1"/>
          </p:cNvPicPr>
          <p:nvPr/>
        </p:nvPicPr>
        <p:blipFill>
          <a:blip r:embed="rId2"/>
          <a:stretch>
            <a:fillRect/>
          </a:stretch>
        </p:blipFill>
        <p:spPr>
          <a:xfrm>
            <a:off x="10963211" y="6342230"/>
            <a:ext cx="933577" cy="244308"/>
          </a:xfrm>
          <a:prstGeom prst="rect">
            <a:avLst/>
          </a:prstGeom>
        </p:spPr>
      </p:pic>
      <p:sp>
        <p:nvSpPr>
          <p:cNvPr id="2" name="TextBox 6">
            <a:extLst>
              <a:ext uri="{FF2B5EF4-FFF2-40B4-BE49-F238E27FC236}">
                <a16:creationId xmlns:a16="http://schemas.microsoft.com/office/drawing/2014/main" id="{50F45503-FD1E-5D3A-0B98-927EBDA0C591}"/>
              </a:ext>
            </a:extLst>
          </p:cNvPr>
          <p:cNvSpPr txBox="1"/>
          <p:nvPr/>
        </p:nvSpPr>
        <p:spPr>
          <a:xfrm>
            <a:off x="359183" y="3550448"/>
            <a:ext cx="2740628" cy="1878554"/>
          </a:xfrm>
          <a:prstGeom prst="rect">
            <a:avLst/>
          </a:prstGeom>
          <a:noFill/>
        </p:spPr>
        <p:txBody>
          <a:bodyPr wrap="square" lIns="91440" tIns="45720" rIns="91440" bIns="45720"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90000"/>
              </a:lnSpc>
              <a:spcBef>
                <a:spcPts val="300"/>
              </a:spcBef>
              <a:defRPr/>
            </a:pPr>
            <a:r>
              <a:rPr lang="en-US" sz="1600" b="1">
                <a:solidFill>
                  <a:srgbClr val="78A14A"/>
                </a:solidFill>
                <a:latin typeface="Calibri"/>
                <a:ea typeface="Calibri Light"/>
                <a:cs typeface="Calibri Light"/>
              </a:rPr>
              <a:t>L-Spread</a:t>
            </a:r>
            <a:r>
              <a:rPr lang="en-US" sz="1600" b="1" baseline="30000">
                <a:solidFill>
                  <a:srgbClr val="78A14A"/>
                </a:solidFill>
                <a:latin typeface="Calibri"/>
                <a:ea typeface="Calibri Light"/>
                <a:cs typeface="Calibri Light"/>
              </a:rPr>
              <a:t>®</a:t>
            </a:r>
            <a:r>
              <a:rPr lang="en-US" sz="1600" b="1">
                <a:solidFill>
                  <a:srgbClr val="78A14A"/>
                </a:solidFill>
                <a:latin typeface="Calibri"/>
                <a:ea typeface="Calibri Light"/>
                <a:cs typeface="Calibri Light"/>
              </a:rPr>
              <a:t> </a:t>
            </a:r>
            <a:br>
              <a:rPr lang="en-US" sz="1600" b="1" strike="noStrike" kern="1200" cap="none" spc="0" normalizeH="0" baseline="0" noProof="0">
                <a:ln>
                  <a:noFill/>
                </a:ln>
                <a:effectLst/>
                <a:uLnTx/>
                <a:uFillTx/>
                <a:latin typeface="Calibri"/>
                <a:ea typeface="Calibri Light"/>
                <a:cs typeface="Calibri Light"/>
              </a:rPr>
            </a:br>
            <a:r>
              <a:rPr kumimoji="0" lang="en-US" sz="1600" strike="noStrike" kern="1200" cap="none" spc="0" normalizeH="0" baseline="0" noProof="0">
                <a:ln>
                  <a:noFill/>
                </a:ln>
                <a:solidFill>
                  <a:prstClr val="black">
                    <a:lumMod val="85000"/>
                    <a:lumOff val="15000"/>
                  </a:prstClr>
                </a:solidFill>
                <a:effectLst/>
                <a:uLnTx/>
                <a:uFillTx/>
                <a:latin typeface="Calibri Light"/>
                <a:ea typeface="Calibri Light"/>
                <a:cs typeface="Calibri Light"/>
              </a:rPr>
              <a:t>Fasting Nutrition Program</a:t>
            </a:r>
            <a:endParaRPr lang="en-US">
              <a:solidFill>
                <a:prstClr val="black">
                  <a:lumMod val="85000"/>
                  <a:lumOff val="15000"/>
                </a:prstClr>
              </a:solidFill>
              <a:latin typeface="Calibri Light"/>
              <a:ea typeface="Calibri Light"/>
              <a:cs typeface="Calibri Light"/>
            </a:endParaRPr>
          </a:p>
          <a:p>
            <a:pPr marL="194310" indent="-194310">
              <a:lnSpc>
                <a:spcPct val="90000"/>
              </a:lnSpc>
              <a:spcBef>
                <a:spcPts val="400"/>
              </a:spcBef>
              <a:buFont typeface="Arial" panose="020B0604020202020204" pitchFamily="34" charset="0"/>
              <a:buChar char="•"/>
              <a:defRPr/>
            </a:pPr>
            <a:r>
              <a:rPr lang="en-US" sz="1400">
                <a:solidFill>
                  <a:schemeClr val="bg1">
                    <a:lumMod val="50000"/>
                  </a:schemeClr>
                </a:solidFill>
                <a:latin typeface="Calibri Light"/>
                <a:ea typeface="Calibri Light"/>
                <a:cs typeface="Calibri Light"/>
              </a:rPr>
              <a:t>74% Apulian almonds, longevity regions of Italy </a:t>
            </a:r>
          </a:p>
          <a:p>
            <a:pPr marL="194310" indent="-194310">
              <a:lnSpc>
                <a:spcPct val="90000"/>
              </a:lnSpc>
              <a:spcBef>
                <a:spcPts val="400"/>
              </a:spcBef>
              <a:buFont typeface="Arial" panose="020B0604020202020204" pitchFamily="34" charset="0"/>
              <a:buChar char="•"/>
              <a:defRPr/>
            </a:pPr>
            <a:r>
              <a:rPr lang="en-US" sz="1400">
                <a:solidFill>
                  <a:schemeClr val="bg1">
                    <a:lumMod val="50000"/>
                  </a:schemeClr>
                </a:solidFill>
                <a:latin typeface="Calibri Light"/>
                <a:ea typeface="Calibri Light"/>
                <a:cs typeface="Calibri Light"/>
              </a:rPr>
              <a:t>0% palm oil, gluten-free, soy-free</a:t>
            </a:r>
          </a:p>
          <a:p>
            <a:pPr marL="194310" indent="-194310">
              <a:lnSpc>
                <a:spcPct val="90000"/>
              </a:lnSpc>
              <a:spcBef>
                <a:spcPts val="400"/>
              </a:spcBef>
              <a:buFont typeface="Arial" panose="020B0604020202020204" pitchFamily="34" charset="0"/>
              <a:buChar char="•"/>
              <a:defRPr/>
            </a:pPr>
            <a:r>
              <a:rPr lang="en-US" sz="1400">
                <a:solidFill>
                  <a:schemeClr val="bg1">
                    <a:lumMod val="50000"/>
                  </a:schemeClr>
                </a:solidFill>
                <a:latin typeface="Calibri Light"/>
                <a:ea typeface="Calibri Light"/>
                <a:cs typeface="Calibri Light"/>
              </a:rPr>
              <a:t>Dairy-free &amp; vegan</a:t>
            </a:r>
            <a:endParaRPr kumimoji="0" lang="en-US" sz="1400" strike="noStrike" kern="1200" cap="none" spc="0" normalizeH="0" baseline="0" noProof="0">
              <a:ln>
                <a:noFill/>
              </a:ln>
              <a:solidFill>
                <a:schemeClr val="bg1">
                  <a:lumMod val="50000"/>
                </a:schemeClr>
              </a:solidFill>
              <a:effectLst/>
              <a:uLnTx/>
              <a:uFillTx/>
              <a:latin typeface="Calibri Light"/>
              <a:ea typeface="Calibri Light"/>
              <a:cs typeface="Calibri Light"/>
            </a:endParaRPr>
          </a:p>
        </p:txBody>
      </p:sp>
      <p:sp>
        <p:nvSpPr>
          <p:cNvPr id="5" name="TextBox 7">
            <a:extLst>
              <a:ext uri="{FF2B5EF4-FFF2-40B4-BE49-F238E27FC236}">
                <a16:creationId xmlns:a16="http://schemas.microsoft.com/office/drawing/2014/main" id="{5B050763-622F-1D2C-B847-83438B875DE5}"/>
              </a:ext>
            </a:extLst>
          </p:cNvPr>
          <p:cNvSpPr txBox="1"/>
          <p:nvPr/>
        </p:nvSpPr>
        <p:spPr>
          <a:xfrm>
            <a:off x="5726171" y="3550343"/>
            <a:ext cx="2972028" cy="1796406"/>
          </a:xfrm>
          <a:prstGeom prst="rect">
            <a:avLst/>
          </a:prstGeom>
          <a:noFill/>
        </p:spPr>
        <p:txBody>
          <a:bodyPr wrap="square" lIns="91440" tIns="45720" rIns="91440" bIns="45720"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300"/>
              </a:spcBef>
              <a:spcAft>
                <a:spcPts val="0"/>
              </a:spcAft>
              <a:buClrTx/>
              <a:buSzTx/>
              <a:buFontTx/>
              <a:buNone/>
              <a:tabLst/>
              <a:defRPr/>
            </a:pPr>
            <a:r>
              <a:rPr lang="en-US" sz="1600" b="1">
                <a:solidFill>
                  <a:srgbClr val="78A14A"/>
                </a:solidFill>
                <a:latin typeface="Calibri"/>
                <a:ea typeface="Calibri Light"/>
                <a:cs typeface="Calibri Light"/>
              </a:rPr>
              <a:t>L-Biome</a:t>
            </a:r>
            <a:r>
              <a:rPr lang="en-US" sz="1600" b="1" baseline="30000">
                <a:solidFill>
                  <a:srgbClr val="78A14A"/>
                </a:solidFill>
                <a:latin typeface="Calibri"/>
                <a:ea typeface="Calibri Light"/>
                <a:cs typeface="Calibri Light"/>
              </a:rPr>
              <a:t>®</a:t>
            </a:r>
            <a:r>
              <a:rPr lang="en-US" sz="1600" b="1">
                <a:solidFill>
                  <a:srgbClr val="78A14A"/>
                </a:solidFill>
                <a:latin typeface="Calibri"/>
                <a:ea typeface="Calibri Light"/>
                <a:cs typeface="Calibri Light"/>
              </a:rPr>
              <a:t> </a:t>
            </a:r>
            <a:br>
              <a:rPr lang="en-US" sz="1600" b="1" strike="noStrike" kern="1200" cap="none" spc="0" normalizeH="0" baseline="0" noProof="0">
                <a:ln>
                  <a:noFill/>
                </a:ln>
                <a:solidFill>
                  <a:srgbClr val="78A14A"/>
                </a:solidFill>
                <a:effectLst/>
                <a:uLnTx/>
                <a:uFillTx/>
                <a:latin typeface="Calibri"/>
                <a:ea typeface="Calibri Light"/>
                <a:cs typeface="Calibri Light"/>
              </a:rPr>
            </a:br>
            <a:r>
              <a:rPr kumimoji="0" lang="en-US" sz="1600" strike="noStrike" kern="1200" cap="none" spc="0" normalizeH="0" baseline="0" noProof="0">
                <a:ln>
                  <a:noFill/>
                </a:ln>
                <a:effectLst/>
                <a:uLnTx/>
                <a:uFillTx/>
                <a:latin typeface="Calibri Light"/>
                <a:ea typeface="Calibri Light"/>
                <a:cs typeface="Calibri Light"/>
              </a:rPr>
              <a:t>Intermittent</a:t>
            </a:r>
            <a:r>
              <a:rPr kumimoji="0" lang="en-US" sz="1600" strike="noStrike" kern="1200" cap="none" spc="0" normalizeH="0" baseline="0" noProof="0">
                <a:ln>
                  <a:noFill/>
                </a:ln>
                <a:solidFill>
                  <a:srgbClr val="8CB93F"/>
                </a:solidFill>
                <a:effectLst/>
                <a:uLnTx/>
                <a:uFillTx/>
                <a:latin typeface="Calibri Light"/>
                <a:ea typeface="Calibri Light"/>
                <a:cs typeface="Calibri Light"/>
              </a:rPr>
              <a:t> </a:t>
            </a:r>
            <a:r>
              <a:rPr kumimoji="0" lang="en-US" sz="1600" strike="noStrike" kern="1200" cap="none" spc="0" normalizeH="0" baseline="0" noProof="0">
                <a:ln>
                  <a:noFill/>
                </a:ln>
                <a:solidFill>
                  <a:prstClr val="black"/>
                </a:solidFill>
                <a:effectLst/>
                <a:uLnTx/>
                <a:uFillTx/>
                <a:latin typeface="Calibri Light"/>
                <a:ea typeface="Calibri Light"/>
                <a:cs typeface="Calibri Light"/>
              </a:rPr>
              <a:t>Fasting Snack</a:t>
            </a:r>
          </a:p>
          <a:p>
            <a:pPr marL="194310" indent="-194310">
              <a:lnSpc>
                <a:spcPct val="90000"/>
              </a:lnSpc>
              <a:spcBef>
                <a:spcPts val="400"/>
              </a:spcBef>
              <a:buFont typeface="Arial" panose="020B0604020202020204" pitchFamily="34" charset="0"/>
              <a:buChar char="•"/>
              <a:defRPr/>
            </a:pPr>
            <a:r>
              <a:rPr lang="en-US" sz="1400">
                <a:solidFill>
                  <a:schemeClr val="bg1">
                    <a:lumMod val="50000"/>
                  </a:schemeClr>
                </a:solidFill>
                <a:latin typeface="Calibri Light"/>
                <a:ea typeface="Calibri Light"/>
                <a:cs typeface="Calibri Light"/>
              </a:rPr>
              <a:t>Prebiotic &amp; probiotics from </a:t>
            </a:r>
            <a:r>
              <a:rPr lang="en-US" sz="1400" err="1">
                <a:solidFill>
                  <a:schemeClr val="bg1">
                    <a:lumMod val="50000"/>
                  </a:schemeClr>
                </a:solidFill>
                <a:latin typeface="Calibri Light"/>
                <a:ea typeface="Calibri Light"/>
                <a:cs typeface="Calibri Light"/>
              </a:rPr>
              <a:t>Prolon</a:t>
            </a:r>
            <a:r>
              <a:rPr lang="en-US" sz="1400">
                <a:solidFill>
                  <a:schemeClr val="bg1">
                    <a:lumMod val="50000"/>
                  </a:schemeClr>
                </a:solidFill>
                <a:latin typeface="Calibri Light"/>
                <a:ea typeface="Calibri Light"/>
                <a:cs typeface="Calibri Light"/>
              </a:rPr>
              <a:t> 5-Day</a:t>
            </a:r>
          </a:p>
          <a:p>
            <a:pPr marL="194310" indent="-194310">
              <a:lnSpc>
                <a:spcPct val="90000"/>
              </a:lnSpc>
              <a:spcBef>
                <a:spcPts val="400"/>
              </a:spcBef>
              <a:buFont typeface="Arial" panose="020B0604020202020204" pitchFamily="34" charset="0"/>
              <a:buChar char="•"/>
              <a:defRPr/>
            </a:pPr>
            <a:r>
              <a:rPr lang="en-US" sz="1400">
                <a:solidFill>
                  <a:schemeClr val="bg1">
                    <a:lumMod val="50000"/>
                  </a:schemeClr>
                </a:solidFill>
                <a:latin typeface="Calibri Light"/>
                <a:ea typeface="Calibri Light"/>
                <a:cs typeface="Calibri Light"/>
              </a:rPr>
              <a:t>Designed to preserve the microbiome of fasting</a:t>
            </a:r>
          </a:p>
          <a:p>
            <a:pPr marL="194310" indent="-194310">
              <a:lnSpc>
                <a:spcPct val="90000"/>
              </a:lnSpc>
              <a:spcBef>
                <a:spcPts val="400"/>
              </a:spcBef>
              <a:buFont typeface="Arial" panose="020B0604020202020204" pitchFamily="34" charset="0"/>
              <a:buChar char="•"/>
              <a:defRPr/>
            </a:pPr>
            <a:r>
              <a:rPr lang="en-US" sz="1400">
                <a:solidFill>
                  <a:schemeClr val="bg1">
                    <a:lumMod val="50000"/>
                  </a:schemeClr>
                </a:solidFill>
                <a:latin typeface="Calibri Light"/>
                <a:ea typeface="Calibri Light"/>
                <a:cs typeface="Calibri Light"/>
              </a:rPr>
              <a:t>Includes DHA to support brain and cardiovascular health</a:t>
            </a:r>
            <a:endParaRPr kumimoji="0" lang="en-US" sz="1400" strike="noStrike" kern="1200" cap="none" spc="0" normalizeH="0" baseline="0" noProof="0">
              <a:ln>
                <a:noFill/>
              </a:ln>
              <a:solidFill>
                <a:schemeClr val="bg1">
                  <a:lumMod val="50000"/>
                </a:schemeClr>
              </a:solidFill>
              <a:effectLst/>
              <a:uLnTx/>
              <a:uFillTx/>
              <a:latin typeface="Calibri Light"/>
              <a:ea typeface="Calibri Light"/>
              <a:cs typeface="Calibri Light"/>
            </a:endParaRPr>
          </a:p>
          <a:p>
            <a:pPr marL="0" marR="0" lvl="0" indent="0" algn="l" defTabSz="914400" rtl="0" eaLnBrk="1" fontAlgn="auto" latinLnBrk="0" hangingPunct="1">
              <a:lnSpc>
                <a:spcPct val="90000"/>
              </a:lnSpc>
              <a:spcBef>
                <a:spcPts val="300"/>
              </a:spcBef>
              <a:spcAft>
                <a:spcPts val="0"/>
              </a:spcAft>
              <a:buClrTx/>
              <a:buSzTx/>
              <a:buFontTx/>
              <a:buNone/>
              <a:tabLst/>
              <a:defRPr/>
            </a:pPr>
            <a:endParaRPr kumimoji="0" lang="en-US" sz="1600" strike="noStrike" kern="1200" cap="none" spc="0" normalizeH="0" baseline="0" noProof="0">
              <a:ln>
                <a:noFill/>
              </a:ln>
              <a:solidFill>
                <a:prstClr val="black"/>
              </a:solidFill>
              <a:effectLst/>
              <a:uLnTx/>
              <a:uFillTx/>
              <a:latin typeface="Calibri Light"/>
              <a:ea typeface="Calibri Light"/>
              <a:cs typeface="Calibri Light"/>
            </a:endParaRPr>
          </a:p>
        </p:txBody>
      </p:sp>
      <p:sp>
        <p:nvSpPr>
          <p:cNvPr id="7" name="TextBox 9">
            <a:extLst>
              <a:ext uri="{FF2B5EF4-FFF2-40B4-BE49-F238E27FC236}">
                <a16:creationId xmlns:a16="http://schemas.microsoft.com/office/drawing/2014/main" id="{18B66889-34C1-2F86-3D7A-7EF755BC2835}"/>
              </a:ext>
            </a:extLst>
          </p:cNvPr>
          <p:cNvSpPr txBox="1"/>
          <p:nvPr/>
        </p:nvSpPr>
        <p:spPr>
          <a:xfrm>
            <a:off x="359348" y="5708734"/>
            <a:ext cx="11492172" cy="457200"/>
          </a:xfrm>
          <a:prstGeom prst="roundRect">
            <a:avLst/>
          </a:prstGeom>
          <a:solidFill>
            <a:schemeClr val="bg1">
              <a:lumMod val="75000"/>
            </a:schemeClr>
          </a:solidFill>
          <a:ln>
            <a:noFill/>
          </a:ln>
        </p:spPr>
        <p:style>
          <a:lnRef idx="0">
            <a:scrgbClr r="0" g="0" b="0"/>
          </a:lnRef>
          <a:fillRef idx="0">
            <a:scrgbClr r="0" g="0" b="0"/>
          </a:fillRef>
          <a:effectRef idx="0">
            <a:scrgbClr r="0" g="0" b="0"/>
          </a:effectRef>
          <a:fontRef idx="minor">
            <a:schemeClr val="lt1"/>
          </a:fontRef>
        </p:style>
        <p:txBody>
          <a:bodyPr spcFirstLastPara="0" vert="horz" wrap="square" lIns="12700" tIns="12700" rIns="12700" bIns="12700" numCol="1" spcCol="1270" anchor="ctr" anchorCtr="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0">
                <a:latin typeface="Calibri Light"/>
                <a:ea typeface="Calibri Light"/>
                <a:cs typeface="Calibri Light"/>
              </a:rPr>
              <a:t> </a:t>
            </a:r>
            <a:r>
              <a:rPr lang="en-US" b="0">
                <a:solidFill>
                  <a:srgbClr val="FFFFFF"/>
                </a:solidFill>
                <a:latin typeface="Calibri Light"/>
                <a:ea typeface="Calibri Light"/>
                <a:cs typeface="Calibri Light"/>
              </a:rPr>
              <a:t>Everyday Longevity</a:t>
            </a:r>
            <a:endParaRPr lang="en-US" b="0">
              <a:latin typeface="Calibri Light"/>
              <a:ea typeface="Calibri Light"/>
              <a:cs typeface="Calibri Light"/>
            </a:endParaRPr>
          </a:p>
        </p:txBody>
      </p:sp>
      <p:sp>
        <p:nvSpPr>
          <p:cNvPr id="9" name="TextBox 12">
            <a:extLst>
              <a:ext uri="{FF2B5EF4-FFF2-40B4-BE49-F238E27FC236}">
                <a16:creationId xmlns:a16="http://schemas.microsoft.com/office/drawing/2014/main" id="{E9214A78-5DCE-9014-10AE-8480B6E72F93}"/>
              </a:ext>
            </a:extLst>
          </p:cNvPr>
          <p:cNvSpPr txBox="1"/>
          <p:nvPr/>
        </p:nvSpPr>
        <p:spPr>
          <a:xfrm>
            <a:off x="3141164" y="3551141"/>
            <a:ext cx="2595658" cy="2322871"/>
          </a:xfrm>
          <a:prstGeom prst="rect">
            <a:avLst/>
          </a:prstGeom>
          <a:noFill/>
        </p:spPr>
        <p:txBody>
          <a:bodyPr wrap="square" lIns="91440" tIns="45720" rIns="91440" bIns="45720"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90000"/>
              </a:lnSpc>
              <a:spcBef>
                <a:spcPts val="300"/>
              </a:spcBef>
              <a:defRPr/>
            </a:pPr>
            <a:r>
              <a:rPr lang="en-US" sz="1600" b="1">
                <a:solidFill>
                  <a:srgbClr val="78A14A"/>
                </a:solidFill>
                <a:latin typeface="Calibri"/>
                <a:ea typeface="Calibri Light"/>
                <a:cs typeface="Calibri Light"/>
              </a:rPr>
              <a:t>L-Pill</a:t>
            </a:r>
            <a:r>
              <a:rPr lang="en-US" sz="1600" b="1" baseline="30000">
                <a:solidFill>
                  <a:srgbClr val="78A14A"/>
                </a:solidFill>
                <a:latin typeface="Calibri"/>
                <a:ea typeface="Calibri Light"/>
                <a:cs typeface="Calibri Light"/>
              </a:rPr>
              <a:t>®</a:t>
            </a:r>
            <a:r>
              <a:rPr lang="en-US" sz="1600" b="1">
                <a:solidFill>
                  <a:srgbClr val="78A14A"/>
                </a:solidFill>
                <a:latin typeface="Calibri"/>
                <a:ea typeface="Calibri Light"/>
                <a:cs typeface="Calibri Light"/>
              </a:rPr>
              <a:t> </a:t>
            </a:r>
            <a:br>
              <a:rPr lang="en-US" sz="1600" b="1">
                <a:latin typeface="Calibri"/>
                <a:ea typeface="Calibri Light"/>
                <a:cs typeface="Calibri Light"/>
              </a:rPr>
            </a:br>
            <a:r>
              <a:rPr kumimoji="0" lang="en-US" sz="1600" strike="noStrike" kern="1200" cap="none" spc="0" normalizeH="0" baseline="0" noProof="0">
                <a:ln>
                  <a:noFill/>
                </a:ln>
                <a:solidFill>
                  <a:prstClr val="black">
                    <a:lumMod val="85000"/>
                    <a:lumOff val="15000"/>
                  </a:prstClr>
                </a:solidFill>
                <a:effectLst/>
                <a:uLnTx/>
                <a:uFillTx/>
                <a:latin typeface="Calibri Light"/>
                <a:ea typeface="Calibri Light"/>
                <a:cs typeface="Calibri Light"/>
              </a:rPr>
              <a:t>1-Day Intermittent Fasting</a:t>
            </a:r>
          </a:p>
          <a:p>
            <a:pPr marL="194310" indent="-194310">
              <a:lnSpc>
                <a:spcPct val="90000"/>
              </a:lnSpc>
              <a:spcBef>
                <a:spcPts val="400"/>
              </a:spcBef>
              <a:buFont typeface="Arial" panose="020B0604020202020204" pitchFamily="34" charset="0"/>
              <a:buChar char="•"/>
              <a:defRPr/>
            </a:pPr>
            <a:r>
              <a:rPr lang="en-US" sz="1400">
                <a:solidFill>
                  <a:schemeClr val="bg1">
                    <a:lumMod val="50000"/>
                  </a:schemeClr>
                </a:solidFill>
                <a:latin typeface="Calibri Light"/>
                <a:ea typeface="Calibri Light"/>
                <a:cs typeface="Calibri Light"/>
              </a:rPr>
              <a:t>4 Key Ingredients to support healthy aging  </a:t>
            </a:r>
          </a:p>
          <a:p>
            <a:pPr marL="194310" indent="-194310">
              <a:lnSpc>
                <a:spcPct val="90000"/>
              </a:lnSpc>
              <a:spcBef>
                <a:spcPts val="400"/>
              </a:spcBef>
              <a:buFont typeface="Arial" panose="020B0604020202020204" pitchFamily="34" charset="0"/>
              <a:buChar char="•"/>
              <a:defRPr/>
            </a:pPr>
            <a:r>
              <a:rPr lang="en-US" sz="1400">
                <a:solidFill>
                  <a:schemeClr val="bg1">
                    <a:lumMod val="50000"/>
                  </a:schemeClr>
                </a:solidFill>
                <a:latin typeface="Calibri Light"/>
                <a:ea typeface="Calibri Light"/>
                <a:cs typeface="Calibri Light"/>
              </a:rPr>
              <a:t>Components support heart health, brain health and sustained energy · </a:t>
            </a:r>
          </a:p>
          <a:p>
            <a:pPr marL="194310" indent="-194310">
              <a:lnSpc>
                <a:spcPct val="90000"/>
              </a:lnSpc>
              <a:spcBef>
                <a:spcPts val="400"/>
              </a:spcBef>
              <a:buFont typeface="Arial" panose="020B0604020202020204" pitchFamily="34" charset="0"/>
              <a:buChar char="•"/>
              <a:defRPr/>
            </a:pPr>
            <a:r>
              <a:rPr lang="en-US" sz="1400">
                <a:solidFill>
                  <a:schemeClr val="bg1">
                    <a:lumMod val="50000"/>
                  </a:schemeClr>
                </a:solidFill>
                <a:latin typeface="Calibri Light"/>
                <a:ea typeface="Calibri Light"/>
                <a:cs typeface="Calibri Light"/>
              </a:rPr>
              <a:t>DHA added with dual-cap technology</a:t>
            </a:r>
            <a:endParaRPr kumimoji="0" lang="en-US" sz="1400" strike="noStrike" kern="1200" cap="none" spc="0" normalizeH="0" baseline="0" noProof="0">
              <a:ln>
                <a:noFill/>
              </a:ln>
              <a:solidFill>
                <a:schemeClr val="bg1">
                  <a:lumMod val="50000"/>
                </a:schemeClr>
              </a:solidFill>
              <a:effectLst/>
              <a:uLnTx/>
              <a:uFillTx/>
              <a:latin typeface="Calibri Light"/>
              <a:ea typeface="Calibri Light"/>
              <a:cs typeface="Calibri Light"/>
            </a:endParaRPr>
          </a:p>
        </p:txBody>
      </p:sp>
      <p:sp>
        <p:nvSpPr>
          <p:cNvPr id="11" name="TextBox 14">
            <a:extLst>
              <a:ext uri="{FF2B5EF4-FFF2-40B4-BE49-F238E27FC236}">
                <a16:creationId xmlns:a16="http://schemas.microsoft.com/office/drawing/2014/main" id="{F5F94D62-220E-9C36-0724-A94DE3F90DB5}"/>
              </a:ext>
            </a:extLst>
          </p:cNvPr>
          <p:cNvSpPr txBox="1"/>
          <p:nvPr/>
        </p:nvSpPr>
        <p:spPr>
          <a:xfrm>
            <a:off x="8768712" y="3550144"/>
            <a:ext cx="3101170" cy="1796406"/>
          </a:xfrm>
          <a:prstGeom prst="rect">
            <a:avLst/>
          </a:prstGeom>
          <a:noFill/>
        </p:spPr>
        <p:txBody>
          <a:bodyPr wrap="square" lIns="91440" tIns="45720" rIns="91440" bIns="45720"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300"/>
              </a:spcBef>
              <a:spcAft>
                <a:spcPts val="0"/>
              </a:spcAft>
              <a:buClrTx/>
              <a:buSzTx/>
              <a:buFontTx/>
              <a:buNone/>
              <a:tabLst/>
              <a:defRPr/>
            </a:pPr>
            <a:r>
              <a:rPr lang="en-US" sz="1600" b="1">
                <a:solidFill>
                  <a:srgbClr val="78A14A"/>
                </a:solidFill>
                <a:latin typeface="Calibri"/>
                <a:ea typeface="Calibri Light"/>
                <a:cs typeface="Calibri Light"/>
              </a:rPr>
              <a:t>L-Protein</a:t>
            </a:r>
            <a:r>
              <a:rPr lang="en-US" sz="1600" b="1" baseline="30000">
                <a:solidFill>
                  <a:srgbClr val="78A14A"/>
                </a:solidFill>
                <a:latin typeface="Calibri"/>
                <a:ea typeface="Calibri Light"/>
                <a:cs typeface="Calibri Light"/>
              </a:rPr>
              <a:t>®</a:t>
            </a:r>
            <a:r>
              <a:rPr lang="en-US" sz="1600" b="1">
                <a:solidFill>
                  <a:srgbClr val="17A15D"/>
                </a:solidFill>
                <a:latin typeface="Calibri Light"/>
                <a:ea typeface="Calibri Light"/>
                <a:cs typeface="Calibri Light"/>
              </a:rPr>
              <a:t> </a:t>
            </a:r>
            <a:br>
              <a:rPr lang="en-US" sz="1600" strike="noStrike" kern="1200" cap="none" spc="0" normalizeH="0" baseline="0" noProof="0">
                <a:ln>
                  <a:noFill/>
                </a:ln>
                <a:effectLst/>
                <a:uLnTx/>
                <a:uFillTx/>
                <a:latin typeface="Calibri Light"/>
                <a:ea typeface="Calibri Light"/>
                <a:cs typeface="Calibri Light"/>
              </a:rPr>
            </a:br>
            <a:r>
              <a:rPr kumimoji="0" lang="en-US" sz="1600" strike="noStrike" kern="1200" cap="none" spc="0" normalizeH="0" baseline="0" noProof="0">
                <a:ln>
                  <a:noFill/>
                </a:ln>
                <a:effectLst/>
                <a:uLnTx/>
                <a:uFillTx/>
                <a:latin typeface="Calibri Light"/>
                <a:ea typeface="Calibri Light"/>
                <a:cs typeface="Calibri Light"/>
              </a:rPr>
              <a:t>Intermittent</a:t>
            </a:r>
            <a:r>
              <a:rPr kumimoji="0" lang="en-US" sz="1600" strike="noStrike" kern="1200" cap="none" spc="0" normalizeH="0" baseline="0" noProof="0">
                <a:ln>
                  <a:noFill/>
                </a:ln>
                <a:solidFill>
                  <a:srgbClr val="8CB93F"/>
                </a:solidFill>
                <a:effectLst/>
                <a:uLnTx/>
                <a:uFillTx/>
                <a:latin typeface="Calibri Light"/>
                <a:ea typeface="Calibri Light"/>
                <a:cs typeface="Calibri Light"/>
              </a:rPr>
              <a:t> </a:t>
            </a:r>
            <a:r>
              <a:rPr kumimoji="0" lang="en-US" sz="1600" strike="noStrike" kern="1200" cap="none" spc="0" normalizeH="0" baseline="0" noProof="0">
                <a:ln>
                  <a:noFill/>
                </a:ln>
                <a:solidFill>
                  <a:prstClr val="black"/>
                </a:solidFill>
                <a:effectLst/>
                <a:uLnTx/>
                <a:uFillTx/>
                <a:latin typeface="Calibri Light"/>
                <a:ea typeface="Calibri Light"/>
                <a:cs typeface="Calibri Light"/>
              </a:rPr>
              <a:t>Fasting Snack</a:t>
            </a:r>
          </a:p>
          <a:p>
            <a:pPr marL="194310" indent="-194310">
              <a:lnSpc>
                <a:spcPct val="90000"/>
              </a:lnSpc>
              <a:spcBef>
                <a:spcPts val="400"/>
              </a:spcBef>
              <a:buFont typeface="Arial" panose="020B0604020202020204" pitchFamily="34" charset="0"/>
              <a:buChar char="•"/>
              <a:defRPr/>
            </a:pPr>
            <a:r>
              <a:rPr lang="en-US" sz="1400">
                <a:solidFill>
                  <a:schemeClr val="bg1">
                    <a:lumMod val="50000"/>
                  </a:schemeClr>
                </a:solidFill>
                <a:latin typeface="Calibri Light"/>
                <a:ea typeface="Calibri Light"/>
                <a:cs typeface="Calibri Light"/>
              </a:rPr>
              <a:t>25g plant based protein per serving</a:t>
            </a:r>
          </a:p>
          <a:p>
            <a:pPr marL="194310" indent="-194310">
              <a:lnSpc>
                <a:spcPct val="90000"/>
              </a:lnSpc>
              <a:spcBef>
                <a:spcPts val="400"/>
              </a:spcBef>
              <a:buFont typeface="Arial" panose="020B0604020202020204" pitchFamily="34" charset="0"/>
              <a:buChar char="•"/>
              <a:defRPr/>
            </a:pPr>
            <a:r>
              <a:rPr lang="en-US" sz="1400">
                <a:solidFill>
                  <a:schemeClr val="bg1">
                    <a:lumMod val="50000"/>
                  </a:schemeClr>
                </a:solidFill>
                <a:latin typeface="Calibri Light"/>
                <a:ea typeface="Calibri Light"/>
                <a:cs typeface="Calibri Light"/>
              </a:rPr>
              <a:t>Designed to avoid spiking aging pathways including insulin &amp; IGF1</a:t>
            </a:r>
          </a:p>
          <a:p>
            <a:pPr marL="194310" indent="-194310">
              <a:lnSpc>
                <a:spcPct val="90000"/>
              </a:lnSpc>
              <a:spcBef>
                <a:spcPts val="400"/>
              </a:spcBef>
              <a:buFont typeface="Arial" panose="020B0604020202020204" pitchFamily="34" charset="0"/>
              <a:buChar char="•"/>
              <a:defRPr/>
            </a:pPr>
            <a:r>
              <a:rPr lang="en-US" sz="1400">
                <a:solidFill>
                  <a:schemeClr val="bg1">
                    <a:lumMod val="50000"/>
                  </a:schemeClr>
                </a:solidFill>
                <a:latin typeface="Calibri Light"/>
                <a:ea typeface="Calibri Light"/>
                <a:cs typeface="Calibri Light"/>
              </a:rPr>
              <a:t>21 vitamins and minerals from organic fruit and vegetables</a:t>
            </a:r>
            <a:endParaRPr kumimoji="0" lang="en-US" sz="1400" strike="noStrike" kern="1200" cap="none" spc="0" normalizeH="0" baseline="0" noProof="0">
              <a:ln>
                <a:noFill/>
              </a:ln>
              <a:solidFill>
                <a:schemeClr val="bg1">
                  <a:lumMod val="50000"/>
                </a:schemeClr>
              </a:solidFill>
              <a:effectLst/>
              <a:uLnTx/>
              <a:uFillTx/>
              <a:latin typeface="Calibri Light"/>
              <a:ea typeface="Calibri Light"/>
              <a:cs typeface="Calibri Light"/>
            </a:endParaRPr>
          </a:p>
          <a:p>
            <a:pPr marL="0" marR="0" lvl="0" indent="0" algn="l" defTabSz="914400" rtl="0" eaLnBrk="1" fontAlgn="auto" latinLnBrk="0" hangingPunct="1">
              <a:lnSpc>
                <a:spcPct val="90000"/>
              </a:lnSpc>
              <a:spcBef>
                <a:spcPts val="300"/>
              </a:spcBef>
              <a:spcAft>
                <a:spcPts val="0"/>
              </a:spcAft>
              <a:buClrTx/>
              <a:buSzTx/>
              <a:buFontTx/>
              <a:buNone/>
              <a:tabLst/>
              <a:defRPr/>
            </a:pPr>
            <a:endParaRPr kumimoji="0" lang="en-US" sz="1600" strike="noStrike" kern="1200" cap="none" spc="0" normalizeH="0" baseline="0" noProof="0">
              <a:ln>
                <a:noFill/>
              </a:ln>
              <a:solidFill>
                <a:prstClr val="black"/>
              </a:solidFill>
              <a:effectLst/>
              <a:uLnTx/>
              <a:uFillTx/>
              <a:latin typeface="Calibri Light"/>
              <a:ea typeface="Calibri Light"/>
              <a:cs typeface="Calibri Light"/>
            </a:endParaRPr>
          </a:p>
        </p:txBody>
      </p:sp>
      <p:pic>
        <p:nvPicPr>
          <p:cNvPr id="15" name="Picture 14" descr="A white box with green text&#10;&#10;Description automatically generated">
            <a:extLst>
              <a:ext uri="{FF2B5EF4-FFF2-40B4-BE49-F238E27FC236}">
                <a16:creationId xmlns:a16="http://schemas.microsoft.com/office/drawing/2014/main" id="{21294BD0-9026-F9A4-61CA-9FCA6C4D78B8}"/>
              </a:ext>
            </a:extLst>
          </p:cNvPr>
          <p:cNvPicPr>
            <a:picLocks noChangeAspect="1"/>
          </p:cNvPicPr>
          <p:nvPr/>
        </p:nvPicPr>
        <p:blipFill>
          <a:blip r:embed="rId3"/>
          <a:stretch>
            <a:fillRect/>
          </a:stretch>
        </p:blipFill>
        <p:spPr>
          <a:xfrm>
            <a:off x="6095504" y="2088977"/>
            <a:ext cx="1780456" cy="1550143"/>
          </a:xfrm>
          <a:prstGeom prst="rect">
            <a:avLst/>
          </a:prstGeom>
        </p:spPr>
      </p:pic>
      <p:pic>
        <p:nvPicPr>
          <p:cNvPr id="17" name="Picture 16" descr="A white box with blue and white text&#10;&#10;Description automatically generated">
            <a:extLst>
              <a:ext uri="{FF2B5EF4-FFF2-40B4-BE49-F238E27FC236}">
                <a16:creationId xmlns:a16="http://schemas.microsoft.com/office/drawing/2014/main" id="{5B6A9AD5-93B4-F7D2-80E6-EECAC4E85E3D}"/>
              </a:ext>
            </a:extLst>
          </p:cNvPr>
          <p:cNvPicPr>
            <a:picLocks noChangeAspect="1"/>
          </p:cNvPicPr>
          <p:nvPr/>
        </p:nvPicPr>
        <p:blipFill>
          <a:blip r:embed="rId4"/>
          <a:stretch>
            <a:fillRect/>
          </a:stretch>
        </p:blipFill>
        <p:spPr>
          <a:xfrm>
            <a:off x="3384464" y="2069337"/>
            <a:ext cx="1842945" cy="1592807"/>
          </a:xfrm>
          <a:prstGeom prst="rect">
            <a:avLst/>
          </a:prstGeom>
        </p:spPr>
      </p:pic>
      <p:pic>
        <p:nvPicPr>
          <p:cNvPr id="19" name="Picture 18" descr="A white bag with blue text and a bowl of fruit&#10;&#10;Description automatically generated">
            <a:extLst>
              <a:ext uri="{FF2B5EF4-FFF2-40B4-BE49-F238E27FC236}">
                <a16:creationId xmlns:a16="http://schemas.microsoft.com/office/drawing/2014/main" id="{D4D717BF-61EE-004A-90D6-D8A8A55AA6F8}"/>
              </a:ext>
            </a:extLst>
          </p:cNvPr>
          <p:cNvPicPr>
            <a:picLocks noChangeAspect="1"/>
          </p:cNvPicPr>
          <p:nvPr/>
        </p:nvPicPr>
        <p:blipFill>
          <a:blip r:embed="rId5"/>
          <a:stretch>
            <a:fillRect/>
          </a:stretch>
        </p:blipFill>
        <p:spPr>
          <a:xfrm>
            <a:off x="9316097" y="1741180"/>
            <a:ext cx="1786518" cy="1808625"/>
          </a:xfrm>
          <a:prstGeom prst="rect">
            <a:avLst/>
          </a:prstGeom>
        </p:spPr>
      </p:pic>
      <p:pic>
        <p:nvPicPr>
          <p:cNvPr id="21" name="Picture 20" descr="A group of jars with labels on them&#10;&#10;Description automatically generated">
            <a:extLst>
              <a:ext uri="{FF2B5EF4-FFF2-40B4-BE49-F238E27FC236}">
                <a16:creationId xmlns:a16="http://schemas.microsoft.com/office/drawing/2014/main" id="{988AB4C3-47B9-7202-F049-41D7C92DC37F}"/>
              </a:ext>
            </a:extLst>
          </p:cNvPr>
          <p:cNvPicPr>
            <a:picLocks noChangeAspect="1"/>
          </p:cNvPicPr>
          <p:nvPr/>
        </p:nvPicPr>
        <p:blipFill>
          <a:blip r:embed="rId6"/>
          <a:stretch>
            <a:fillRect/>
          </a:stretch>
        </p:blipFill>
        <p:spPr>
          <a:xfrm>
            <a:off x="956112" y="1709225"/>
            <a:ext cx="1430768" cy="1799266"/>
          </a:xfrm>
          <a:prstGeom prst="rect">
            <a:avLst/>
          </a:prstGeom>
        </p:spPr>
      </p:pic>
    </p:spTree>
    <p:extLst>
      <p:ext uri="{BB962C8B-B14F-4D97-AF65-F5344CB8AC3E}">
        <p14:creationId xmlns:p14="http://schemas.microsoft.com/office/powerpoint/2010/main" val="14388916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39B9BC56-C8F4-7537-0754-E4BD4CC0CE31}"/>
              </a:ext>
            </a:extLst>
          </p:cNvPr>
          <p:cNvSpPr/>
          <p:nvPr/>
        </p:nvSpPr>
        <p:spPr>
          <a:xfrm>
            <a:off x="-1" y="-4218"/>
            <a:ext cx="12202687" cy="6867722"/>
          </a:xfrm>
          <a:prstGeom prst="rect">
            <a:avLst/>
          </a:prstGeom>
          <a:solidFill>
            <a:srgbClr val="78A1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18">
            <a:extLst>
              <a:ext uri="{FF2B5EF4-FFF2-40B4-BE49-F238E27FC236}">
                <a16:creationId xmlns:a16="http://schemas.microsoft.com/office/drawing/2014/main" id="{C7839E6C-DAE7-514B-A29F-A79CA1851736}"/>
              </a:ext>
            </a:extLst>
          </p:cNvPr>
          <p:cNvSpPr txBox="1"/>
          <p:nvPr/>
        </p:nvSpPr>
        <p:spPr>
          <a:xfrm>
            <a:off x="6067357" y="957281"/>
            <a:ext cx="5564425" cy="945915"/>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a:solidFill>
                  <a:srgbClr val="FFFFFF"/>
                </a:solidFill>
                <a:latin typeface="Calibri"/>
                <a:ea typeface="Calibri"/>
                <a:cs typeface="Calibri"/>
              </a:rPr>
              <a:t>How Was the FMD</a:t>
            </a:r>
            <a:br>
              <a:rPr lang="en-US" sz="3200">
                <a:solidFill>
                  <a:srgbClr val="FFFFFF"/>
                </a:solidFill>
                <a:latin typeface="Calibri"/>
                <a:ea typeface="Calibri"/>
                <a:cs typeface="Calibri"/>
              </a:rPr>
            </a:br>
            <a:r>
              <a:rPr lang="en-US" sz="3200">
                <a:solidFill>
                  <a:srgbClr val="FFFFFF"/>
                </a:solidFill>
                <a:latin typeface="Calibri"/>
                <a:ea typeface="Calibri"/>
                <a:cs typeface="Calibri"/>
              </a:rPr>
              <a:t>Developed? </a:t>
            </a:r>
            <a:endParaRPr lang="en-US">
              <a:latin typeface="Calibri"/>
              <a:ea typeface="Calibri"/>
              <a:cs typeface="Calibri"/>
            </a:endParaRPr>
          </a:p>
        </p:txBody>
      </p:sp>
      <p:sp>
        <p:nvSpPr>
          <p:cNvPr id="6" name="TextBox 22">
            <a:extLst>
              <a:ext uri="{FF2B5EF4-FFF2-40B4-BE49-F238E27FC236}">
                <a16:creationId xmlns:a16="http://schemas.microsoft.com/office/drawing/2014/main" id="{659B7EB7-3728-4E43-8556-984CFC95A1B2}"/>
              </a:ext>
            </a:extLst>
          </p:cNvPr>
          <p:cNvSpPr txBox="1"/>
          <p:nvPr/>
        </p:nvSpPr>
        <p:spPr>
          <a:xfrm>
            <a:off x="6091323" y="2228448"/>
            <a:ext cx="5328356" cy="460126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a:solidFill>
                  <a:srgbClr val="FFFFFF"/>
                </a:solidFill>
                <a:latin typeface="Calibri"/>
                <a:ea typeface="Calibri Light"/>
                <a:cs typeface="Calibri Light"/>
              </a:rPr>
              <a:t>20+ Years of Research and Development</a:t>
            </a:r>
          </a:p>
          <a:p>
            <a:endParaRPr lang="en-US" sz="1500">
              <a:solidFill>
                <a:srgbClr val="FFFFFF"/>
              </a:solidFill>
              <a:latin typeface="Calibri Light"/>
              <a:ea typeface="Calibri Light"/>
              <a:cs typeface="Calibri Light"/>
            </a:endParaRPr>
          </a:p>
          <a:p>
            <a:r>
              <a:rPr lang="en-US" sz="1500">
                <a:solidFill>
                  <a:srgbClr val="FFFFFF"/>
                </a:solidFill>
                <a:latin typeface="Calibri Light"/>
                <a:ea typeface="Calibri Light"/>
                <a:cs typeface="Calibri Light"/>
              </a:rPr>
              <a:t>Foundational preclinical work, completed and pending clinical trials</a:t>
            </a:r>
          </a:p>
          <a:p>
            <a:endParaRPr lang="en-US" sz="1500">
              <a:solidFill>
                <a:srgbClr val="FFFFFF"/>
              </a:solidFill>
              <a:latin typeface="Calibri Light"/>
              <a:ea typeface="Calibri Light"/>
              <a:cs typeface="Calibri Light"/>
            </a:endParaRPr>
          </a:p>
          <a:p>
            <a:r>
              <a:rPr lang="en-US" sz="1500">
                <a:solidFill>
                  <a:srgbClr val="FFFFFF"/>
                </a:solidFill>
                <a:latin typeface="Calibri Light"/>
                <a:ea typeface="Calibri Light"/>
                <a:cs typeface="Calibri Light"/>
              </a:rPr>
              <a:t>18+ Prestigious Institutions: University of Southern California, Buck Institute, University of Genoa, IFOM </a:t>
            </a:r>
          </a:p>
          <a:p>
            <a:endParaRPr lang="en-US" sz="1500">
              <a:solidFill>
                <a:srgbClr val="FFFFFF"/>
              </a:solidFill>
              <a:latin typeface="Calibri Light"/>
              <a:ea typeface="Calibri Light"/>
              <a:cs typeface="Calibri Light"/>
            </a:endParaRPr>
          </a:p>
          <a:p>
            <a:r>
              <a:rPr lang="en-US" sz="2000" b="1">
                <a:solidFill>
                  <a:srgbClr val="FFFFFF"/>
                </a:solidFill>
                <a:latin typeface="Calibri"/>
                <a:ea typeface="Calibri Light"/>
                <a:cs typeface="Calibri Light"/>
              </a:rPr>
              <a:t>$48M+ in total research grants</a:t>
            </a:r>
          </a:p>
          <a:p>
            <a:endParaRPr lang="en-US" sz="1500">
              <a:solidFill>
                <a:srgbClr val="FFFFFF"/>
              </a:solidFill>
              <a:latin typeface="Calibri Light"/>
              <a:ea typeface="Calibri Light"/>
              <a:cs typeface="Calibri Light"/>
            </a:endParaRPr>
          </a:p>
          <a:p>
            <a:r>
              <a:rPr lang="en-US" sz="1500">
                <a:solidFill>
                  <a:srgbClr val="FFFFFF"/>
                </a:solidFill>
                <a:latin typeface="Calibri Light"/>
                <a:ea typeface="Calibri Light"/>
                <a:cs typeface="Calibri Light"/>
              </a:rPr>
              <a:t>$36M from National Institutes of Health &amp; European Union for aging, fasting, and FMD research</a:t>
            </a:r>
          </a:p>
          <a:p>
            <a:endParaRPr lang="en-US" sz="1500">
              <a:solidFill>
                <a:srgbClr val="FFFFFF"/>
              </a:solidFill>
              <a:latin typeface="Calibri Light"/>
              <a:ea typeface="Calibri Light"/>
              <a:cs typeface="Calibri Light"/>
            </a:endParaRPr>
          </a:p>
          <a:p>
            <a:r>
              <a:rPr lang="en-US" sz="1500">
                <a:solidFill>
                  <a:srgbClr val="FFFFFF"/>
                </a:solidFill>
                <a:latin typeface="Calibri Light"/>
                <a:ea typeface="Calibri Light"/>
                <a:cs typeface="Calibri Light"/>
              </a:rPr>
              <a:t>$12M of additional funding for FMD clinical trials</a:t>
            </a:r>
          </a:p>
          <a:p>
            <a:endParaRPr lang="en-US" sz="2000" b="1">
              <a:solidFill>
                <a:srgbClr val="FFFFFF"/>
              </a:solidFill>
              <a:latin typeface="Calibri Light"/>
              <a:ea typeface="Calibri Light"/>
              <a:cs typeface="Calibri Light"/>
            </a:endParaRPr>
          </a:p>
          <a:p>
            <a:r>
              <a:rPr lang="en-US" sz="2000" b="1">
                <a:solidFill>
                  <a:srgbClr val="FFFFFF"/>
                </a:solidFill>
                <a:latin typeface="Calibri"/>
                <a:ea typeface="Calibri Light"/>
                <a:cs typeface="Calibri Light"/>
              </a:rPr>
              <a:t>100+ international patents</a:t>
            </a:r>
          </a:p>
          <a:p>
            <a:endParaRPr lang="en-US" sz="1500">
              <a:solidFill>
                <a:srgbClr val="FFFFFF"/>
              </a:solidFill>
              <a:latin typeface="Calibri Light"/>
              <a:ea typeface="Calibri Light"/>
              <a:cs typeface="Calibri Light"/>
            </a:endParaRPr>
          </a:p>
          <a:p>
            <a:endParaRPr lang="en-US" sz="1500">
              <a:solidFill>
                <a:srgbClr val="FFFFFF"/>
              </a:solidFill>
              <a:latin typeface="Calibri Light"/>
              <a:ea typeface="Calibri Light"/>
              <a:cs typeface="Calibri Light"/>
            </a:endParaRPr>
          </a:p>
          <a:p>
            <a:pPr>
              <a:spcAft>
                <a:spcPts val="1600"/>
              </a:spcAft>
            </a:pPr>
            <a:endParaRPr lang="en-US" b="1">
              <a:solidFill>
                <a:srgbClr val="FFFFFF"/>
              </a:solidFill>
              <a:latin typeface="Calibri Light"/>
              <a:ea typeface="Calibri Light"/>
              <a:cs typeface="Calibri Light"/>
            </a:endParaRPr>
          </a:p>
        </p:txBody>
      </p:sp>
      <p:pic>
        <p:nvPicPr>
          <p:cNvPr id="22" name="Picture 21" descr="A black and white logo&#10;&#10;Description automatically generated">
            <a:extLst>
              <a:ext uri="{FF2B5EF4-FFF2-40B4-BE49-F238E27FC236}">
                <a16:creationId xmlns:a16="http://schemas.microsoft.com/office/drawing/2014/main" id="{3FA05817-5CAA-D0D7-E6E1-1A96B976860F}"/>
              </a:ext>
            </a:extLst>
          </p:cNvPr>
          <p:cNvPicPr>
            <a:picLocks noChangeAspect="1"/>
          </p:cNvPicPr>
          <p:nvPr/>
        </p:nvPicPr>
        <p:blipFill>
          <a:blip r:embed="rId2"/>
          <a:stretch>
            <a:fillRect/>
          </a:stretch>
        </p:blipFill>
        <p:spPr>
          <a:xfrm>
            <a:off x="10940715" y="6343668"/>
            <a:ext cx="956530" cy="244931"/>
          </a:xfrm>
          <a:prstGeom prst="rect">
            <a:avLst/>
          </a:prstGeom>
        </p:spPr>
      </p:pic>
      <p:pic>
        <p:nvPicPr>
          <p:cNvPr id="2" name="Picture 1" descr="A person holding a pipette and dropping liquid into a test tube&#10;&#10;Description automatically generated">
            <a:extLst>
              <a:ext uri="{FF2B5EF4-FFF2-40B4-BE49-F238E27FC236}">
                <a16:creationId xmlns:a16="http://schemas.microsoft.com/office/drawing/2014/main" id="{4D00F59E-628B-58A5-07D3-CE6891382F67}"/>
              </a:ext>
            </a:extLst>
          </p:cNvPr>
          <p:cNvPicPr>
            <a:picLocks noChangeAspect="1"/>
          </p:cNvPicPr>
          <p:nvPr/>
        </p:nvPicPr>
        <p:blipFill rotWithShape="1">
          <a:blip r:embed="rId3"/>
          <a:srcRect l="16850" t="188" r="13768" b="-220"/>
          <a:stretch/>
        </p:blipFill>
        <p:spPr>
          <a:xfrm>
            <a:off x="-739" y="2142"/>
            <a:ext cx="4930494" cy="6880025"/>
          </a:xfrm>
          <a:prstGeom prst="rect">
            <a:avLst/>
          </a:prstGeom>
        </p:spPr>
      </p:pic>
    </p:spTree>
    <p:extLst>
      <p:ext uri="{BB962C8B-B14F-4D97-AF65-F5344CB8AC3E}">
        <p14:creationId xmlns:p14="http://schemas.microsoft.com/office/powerpoint/2010/main" val="36870725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ouple of women holding bowls with food in them&#10;&#10;Description automatically generated">
            <a:extLst>
              <a:ext uri="{FF2B5EF4-FFF2-40B4-BE49-F238E27FC236}">
                <a16:creationId xmlns:a16="http://schemas.microsoft.com/office/drawing/2014/main" id="{45F8ABDE-DB1D-10A4-BA33-182023DCE5C4}"/>
              </a:ext>
            </a:extLst>
          </p:cNvPr>
          <p:cNvPicPr>
            <a:picLocks noChangeAspect="1"/>
          </p:cNvPicPr>
          <p:nvPr/>
        </p:nvPicPr>
        <p:blipFill rotWithShape="1">
          <a:blip r:embed="rId2"/>
          <a:srcRect t="3791" r="66" b="12126"/>
          <a:stretch/>
        </p:blipFill>
        <p:spPr>
          <a:xfrm>
            <a:off x="0" y="2280"/>
            <a:ext cx="12205128" cy="6843238"/>
          </a:xfrm>
          <a:prstGeom prst="rect">
            <a:avLst/>
          </a:prstGeom>
        </p:spPr>
      </p:pic>
      <p:sp>
        <p:nvSpPr>
          <p:cNvPr id="5" name="TextBox 18">
            <a:extLst>
              <a:ext uri="{FF2B5EF4-FFF2-40B4-BE49-F238E27FC236}">
                <a16:creationId xmlns:a16="http://schemas.microsoft.com/office/drawing/2014/main" id="{C7839E6C-DAE7-514B-A29F-A79CA1851736}"/>
              </a:ext>
            </a:extLst>
          </p:cNvPr>
          <p:cNvSpPr txBox="1"/>
          <p:nvPr/>
        </p:nvSpPr>
        <p:spPr>
          <a:xfrm>
            <a:off x="3318370" y="2953914"/>
            <a:ext cx="5564425" cy="945915"/>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200">
                <a:solidFill>
                  <a:srgbClr val="FFFFFF"/>
                </a:solidFill>
                <a:latin typeface="Calibri"/>
                <a:ea typeface="Calibri"/>
                <a:cs typeface="Calibri"/>
              </a:rPr>
              <a:t>So how can you fast with food?</a:t>
            </a:r>
          </a:p>
        </p:txBody>
      </p:sp>
      <p:pic>
        <p:nvPicPr>
          <p:cNvPr id="22" name="Picture 21" descr="A black and white logo&#10;&#10;Description automatically generated">
            <a:extLst>
              <a:ext uri="{FF2B5EF4-FFF2-40B4-BE49-F238E27FC236}">
                <a16:creationId xmlns:a16="http://schemas.microsoft.com/office/drawing/2014/main" id="{3FA05817-5CAA-D0D7-E6E1-1A96B976860F}"/>
              </a:ext>
            </a:extLst>
          </p:cNvPr>
          <p:cNvPicPr>
            <a:picLocks noChangeAspect="1"/>
          </p:cNvPicPr>
          <p:nvPr/>
        </p:nvPicPr>
        <p:blipFill>
          <a:blip r:embed="rId3"/>
          <a:stretch>
            <a:fillRect/>
          </a:stretch>
        </p:blipFill>
        <p:spPr>
          <a:xfrm>
            <a:off x="10940715" y="6343668"/>
            <a:ext cx="956530" cy="244931"/>
          </a:xfrm>
          <a:prstGeom prst="rect">
            <a:avLst/>
          </a:prstGeom>
        </p:spPr>
      </p:pic>
    </p:spTree>
    <p:extLst>
      <p:ext uri="{BB962C8B-B14F-4D97-AF65-F5344CB8AC3E}">
        <p14:creationId xmlns:p14="http://schemas.microsoft.com/office/powerpoint/2010/main" val="22839062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D694BF54-23F1-5400-C58F-6BDE17E47068}"/>
              </a:ext>
            </a:extLst>
          </p:cNvPr>
          <p:cNvSpPr/>
          <p:nvPr/>
        </p:nvSpPr>
        <p:spPr>
          <a:xfrm>
            <a:off x="-1" y="456"/>
            <a:ext cx="12197503" cy="1602493"/>
          </a:xfrm>
          <a:prstGeom prst="rect">
            <a:avLst/>
          </a:prstGeom>
          <a:solidFill>
            <a:srgbClr val="78A1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087917" y="880196"/>
            <a:ext cx="10014161" cy="545564"/>
          </a:xfrm>
        </p:spPr>
        <p:txBody>
          <a:bodyPr vert="horz" lIns="91440" tIns="45720" rIns="91440" bIns="45720" rtlCol="0" anchor="t">
            <a:noAutofit/>
          </a:bodyPr>
          <a:lstStyle/>
          <a:p>
            <a:r>
              <a:rPr lang="en-US" sz="3200">
                <a:solidFill>
                  <a:srgbClr val="FFFFFF"/>
                </a:solidFill>
                <a:latin typeface="Calibri"/>
                <a:ea typeface="Calibri"/>
                <a:cs typeface="Calibri"/>
              </a:rPr>
              <a:t>The </a:t>
            </a:r>
            <a:r>
              <a:rPr lang="en-US" sz="3200" err="1">
                <a:solidFill>
                  <a:srgbClr val="FFFFFF"/>
                </a:solidFill>
                <a:latin typeface="Calibri"/>
                <a:ea typeface="Calibri"/>
                <a:cs typeface="Calibri"/>
              </a:rPr>
              <a:t>Prolon</a:t>
            </a:r>
            <a:r>
              <a:rPr lang="en-US" sz="3200">
                <a:solidFill>
                  <a:srgbClr val="FFFFFF"/>
                </a:solidFill>
                <a:latin typeface="Calibri"/>
                <a:ea typeface="Calibri"/>
                <a:cs typeface="Calibri"/>
              </a:rPr>
              <a:t> 5-day journey</a:t>
            </a:r>
            <a:endParaRPr lang="en-US"/>
          </a:p>
          <a:p>
            <a:endParaRPr lang="en-US" sz="3200">
              <a:solidFill>
                <a:srgbClr val="FFFFFF"/>
              </a:solidFill>
              <a:latin typeface="Calibri"/>
              <a:ea typeface="Calibri"/>
              <a:cs typeface="Calibri"/>
            </a:endParaRPr>
          </a:p>
        </p:txBody>
      </p:sp>
      <p:pic>
        <p:nvPicPr>
          <p:cNvPr id="12" name="Picture 11" descr="A green and black logo&#10;&#10;Description automatically generated">
            <a:extLst>
              <a:ext uri="{FF2B5EF4-FFF2-40B4-BE49-F238E27FC236}">
                <a16:creationId xmlns:a16="http://schemas.microsoft.com/office/drawing/2014/main" id="{9527277B-E421-7EA6-EFEA-356C909B8185}"/>
              </a:ext>
            </a:extLst>
          </p:cNvPr>
          <p:cNvPicPr>
            <a:picLocks noChangeAspect="1"/>
          </p:cNvPicPr>
          <p:nvPr/>
        </p:nvPicPr>
        <p:blipFill>
          <a:blip r:embed="rId2"/>
          <a:stretch>
            <a:fillRect/>
          </a:stretch>
        </p:blipFill>
        <p:spPr>
          <a:xfrm>
            <a:off x="10963211" y="6342230"/>
            <a:ext cx="933577" cy="244308"/>
          </a:xfrm>
          <a:prstGeom prst="rect">
            <a:avLst/>
          </a:prstGeom>
        </p:spPr>
      </p:pic>
      <p:pic>
        <p:nvPicPr>
          <p:cNvPr id="4" name="Picture 3" descr="A diagram of a cycle&#10;&#10;Description automatically generated">
            <a:extLst>
              <a:ext uri="{FF2B5EF4-FFF2-40B4-BE49-F238E27FC236}">
                <a16:creationId xmlns:a16="http://schemas.microsoft.com/office/drawing/2014/main" id="{86756069-24C3-8877-193B-BA71500BBC83}"/>
              </a:ext>
            </a:extLst>
          </p:cNvPr>
          <p:cNvPicPr>
            <a:picLocks noChangeAspect="1"/>
          </p:cNvPicPr>
          <p:nvPr/>
        </p:nvPicPr>
        <p:blipFill>
          <a:blip r:embed="rId3"/>
          <a:stretch>
            <a:fillRect/>
          </a:stretch>
        </p:blipFill>
        <p:spPr>
          <a:xfrm>
            <a:off x="1654215" y="2024749"/>
            <a:ext cx="8878746" cy="4395197"/>
          </a:xfrm>
          <a:prstGeom prst="rect">
            <a:avLst/>
          </a:prstGeom>
        </p:spPr>
      </p:pic>
    </p:spTree>
    <p:extLst>
      <p:ext uri="{BB962C8B-B14F-4D97-AF65-F5344CB8AC3E}">
        <p14:creationId xmlns:p14="http://schemas.microsoft.com/office/powerpoint/2010/main" val="22825452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FD2363E-1961-AD56-9E31-3287BAA7232F}"/>
              </a:ext>
            </a:extLst>
          </p:cNvPr>
          <p:cNvSpPr/>
          <p:nvPr/>
        </p:nvSpPr>
        <p:spPr>
          <a:xfrm>
            <a:off x="-1" y="456"/>
            <a:ext cx="12197503" cy="1602493"/>
          </a:xfrm>
          <a:prstGeom prst="rect">
            <a:avLst/>
          </a:prstGeom>
          <a:solidFill>
            <a:srgbClr val="78A1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087917" y="880196"/>
            <a:ext cx="10014161" cy="545564"/>
          </a:xfrm>
        </p:spPr>
        <p:txBody>
          <a:bodyPr vert="horz" lIns="91440" tIns="45720" rIns="91440" bIns="45720" rtlCol="0" anchor="t">
            <a:noAutofit/>
          </a:bodyPr>
          <a:lstStyle/>
          <a:p>
            <a:r>
              <a:rPr lang="en-US" sz="3200">
                <a:solidFill>
                  <a:srgbClr val="FFFFFF"/>
                </a:solidFill>
                <a:latin typeface="Calibri"/>
                <a:ea typeface="Calibri"/>
                <a:cs typeface="Calibri"/>
              </a:rPr>
              <a:t>How fasting mimicking works</a:t>
            </a:r>
            <a:endParaRPr lang="en-US"/>
          </a:p>
          <a:p>
            <a:endParaRPr lang="en-US" sz="3200">
              <a:solidFill>
                <a:srgbClr val="FFFFFF"/>
              </a:solidFill>
              <a:latin typeface="Calibri"/>
              <a:ea typeface="Calibri"/>
              <a:cs typeface="Calibri"/>
            </a:endParaRPr>
          </a:p>
        </p:txBody>
      </p:sp>
      <p:pic>
        <p:nvPicPr>
          <p:cNvPr id="12" name="Picture 11" descr="A green and black logo&#10;&#10;Description automatically generated">
            <a:extLst>
              <a:ext uri="{FF2B5EF4-FFF2-40B4-BE49-F238E27FC236}">
                <a16:creationId xmlns:a16="http://schemas.microsoft.com/office/drawing/2014/main" id="{9527277B-E421-7EA6-EFEA-356C909B8185}"/>
              </a:ext>
            </a:extLst>
          </p:cNvPr>
          <p:cNvPicPr>
            <a:picLocks noChangeAspect="1"/>
          </p:cNvPicPr>
          <p:nvPr/>
        </p:nvPicPr>
        <p:blipFill>
          <a:blip r:embed="rId2"/>
          <a:stretch>
            <a:fillRect/>
          </a:stretch>
        </p:blipFill>
        <p:spPr>
          <a:xfrm>
            <a:off x="10963211" y="6342230"/>
            <a:ext cx="933577" cy="244308"/>
          </a:xfrm>
          <a:prstGeom prst="rect">
            <a:avLst/>
          </a:prstGeom>
        </p:spPr>
      </p:pic>
      <p:pic>
        <p:nvPicPr>
          <p:cNvPr id="2" name="Picture 1" descr="A diagram of food intake&#10;&#10;Description automatically generated">
            <a:extLst>
              <a:ext uri="{FF2B5EF4-FFF2-40B4-BE49-F238E27FC236}">
                <a16:creationId xmlns:a16="http://schemas.microsoft.com/office/drawing/2014/main" id="{5458059E-6BE6-E026-C78F-350F3B4CEA5D}"/>
              </a:ext>
            </a:extLst>
          </p:cNvPr>
          <p:cNvPicPr>
            <a:picLocks noChangeAspect="1"/>
          </p:cNvPicPr>
          <p:nvPr/>
        </p:nvPicPr>
        <p:blipFill>
          <a:blip r:embed="rId3"/>
          <a:stretch>
            <a:fillRect/>
          </a:stretch>
        </p:blipFill>
        <p:spPr>
          <a:xfrm>
            <a:off x="1022430" y="2064152"/>
            <a:ext cx="3669355" cy="4114800"/>
          </a:xfrm>
          <a:prstGeom prst="rect">
            <a:avLst/>
          </a:prstGeom>
        </p:spPr>
      </p:pic>
      <p:pic>
        <p:nvPicPr>
          <p:cNvPr id="4" name="Picture 3" descr="A green background with text and words&#10;&#10;Description automatically generated">
            <a:extLst>
              <a:ext uri="{FF2B5EF4-FFF2-40B4-BE49-F238E27FC236}">
                <a16:creationId xmlns:a16="http://schemas.microsoft.com/office/drawing/2014/main" id="{1CC24CA6-E6D0-5C56-D717-F377A5134BD3}"/>
              </a:ext>
            </a:extLst>
          </p:cNvPr>
          <p:cNvPicPr>
            <a:picLocks noChangeAspect="1"/>
          </p:cNvPicPr>
          <p:nvPr/>
        </p:nvPicPr>
        <p:blipFill>
          <a:blip r:embed="rId4"/>
          <a:stretch>
            <a:fillRect/>
          </a:stretch>
        </p:blipFill>
        <p:spPr>
          <a:xfrm>
            <a:off x="7434324" y="2066563"/>
            <a:ext cx="3667539" cy="4114800"/>
          </a:xfrm>
          <a:prstGeom prst="rect">
            <a:avLst/>
          </a:prstGeom>
        </p:spPr>
      </p:pic>
      <p:pic>
        <p:nvPicPr>
          <p:cNvPr id="5" name="Picture 4" descr="A green blue and grey rectangles&#10;&#10;Description automatically generated">
            <a:extLst>
              <a:ext uri="{FF2B5EF4-FFF2-40B4-BE49-F238E27FC236}">
                <a16:creationId xmlns:a16="http://schemas.microsoft.com/office/drawing/2014/main" id="{2A500E12-234C-E18A-1D89-581D19CDDBAD}"/>
              </a:ext>
            </a:extLst>
          </p:cNvPr>
          <p:cNvPicPr>
            <a:picLocks noChangeAspect="1"/>
          </p:cNvPicPr>
          <p:nvPr/>
        </p:nvPicPr>
        <p:blipFill>
          <a:blip r:embed="rId5"/>
          <a:stretch>
            <a:fillRect/>
          </a:stretch>
        </p:blipFill>
        <p:spPr>
          <a:xfrm>
            <a:off x="5266482" y="2787569"/>
            <a:ext cx="1653935" cy="2667965"/>
          </a:xfrm>
          <a:prstGeom prst="rect">
            <a:avLst/>
          </a:prstGeom>
        </p:spPr>
      </p:pic>
    </p:spTree>
    <p:extLst>
      <p:ext uri="{BB962C8B-B14F-4D97-AF65-F5344CB8AC3E}">
        <p14:creationId xmlns:p14="http://schemas.microsoft.com/office/powerpoint/2010/main" val="4232719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white box with green cover&#10;&#10;Description automatically generated">
            <a:extLst>
              <a:ext uri="{FF2B5EF4-FFF2-40B4-BE49-F238E27FC236}">
                <a16:creationId xmlns:a16="http://schemas.microsoft.com/office/drawing/2014/main" id="{C38536CC-4290-D366-79D6-A6DD679CA3AC}"/>
              </a:ext>
            </a:extLst>
          </p:cNvPr>
          <p:cNvPicPr>
            <a:picLocks noChangeAspect="1"/>
          </p:cNvPicPr>
          <p:nvPr/>
        </p:nvPicPr>
        <p:blipFill>
          <a:blip r:embed="rId2"/>
          <a:stretch>
            <a:fillRect/>
          </a:stretch>
        </p:blipFill>
        <p:spPr>
          <a:xfrm>
            <a:off x="5798954" y="-41476"/>
            <a:ext cx="6342852" cy="6897547"/>
          </a:xfrm>
          <a:prstGeom prst="rect">
            <a:avLst/>
          </a:prstGeom>
        </p:spPr>
      </p:pic>
      <p:sp>
        <p:nvSpPr>
          <p:cNvPr id="3" name="Subtitle 2"/>
          <p:cNvSpPr>
            <a:spLocks noGrp="1"/>
          </p:cNvSpPr>
          <p:nvPr>
            <p:ph type="subTitle" idx="1"/>
          </p:nvPr>
        </p:nvSpPr>
        <p:spPr>
          <a:xfrm>
            <a:off x="895120" y="912329"/>
            <a:ext cx="4067321" cy="545564"/>
          </a:xfrm>
        </p:spPr>
        <p:txBody>
          <a:bodyPr vert="horz" lIns="91440" tIns="45720" rIns="91440" bIns="45720" rtlCol="0" anchor="t">
            <a:noAutofit/>
          </a:bodyPr>
          <a:lstStyle/>
          <a:p>
            <a:pPr algn="r">
              <a:lnSpc>
                <a:spcPct val="100000"/>
              </a:lnSpc>
              <a:spcBef>
                <a:spcPts val="0"/>
              </a:spcBef>
            </a:pPr>
            <a:r>
              <a:rPr lang="en-US" sz="3200" b="1">
                <a:solidFill>
                  <a:srgbClr val="78A14A"/>
                </a:solidFill>
                <a:latin typeface="Calibri"/>
                <a:ea typeface="+mn-lt"/>
                <a:cs typeface="Calibri"/>
              </a:rPr>
              <a:t>Composition of </a:t>
            </a:r>
            <a:r>
              <a:rPr lang="en-US" sz="3200" b="1" err="1">
                <a:solidFill>
                  <a:srgbClr val="78A14A"/>
                </a:solidFill>
                <a:latin typeface="Calibri"/>
                <a:ea typeface="+mn-lt"/>
                <a:cs typeface="Calibri"/>
              </a:rPr>
              <a:t>Prolon</a:t>
            </a:r>
            <a:endParaRPr lang="en-US" err="1"/>
          </a:p>
          <a:p>
            <a:pPr algn="r">
              <a:lnSpc>
                <a:spcPct val="100000"/>
              </a:lnSpc>
              <a:spcBef>
                <a:spcPts val="0"/>
              </a:spcBef>
            </a:pPr>
            <a:endParaRPr lang="en-US" sz="3200">
              <a:latin typeface="Calibri"/>
              <a:ea typeface="Calibri"/>
              <a:cs typeface="Calibri"/>
            </a:endParaRPr>
          </a:p>
        </p:txBody>
      </p:sp>
      <p:pic>
        <p:nvPicPr>
          <p:cNvPr id="2" name="Picture 1" descr="A green and black logo&#10;&#10;Description automatically generated">
            <a:extLst>
              <a:ext uri="{FF2B5EF4-FFF2-40B4-BE49-F238E27FC236}">
                <a16:creationId xmlns:a16="http://schemas.microsoft.com/office/drawing/2014/main" id="{45237800-38B2-EDAE-F9DE-D87DCED101F8}"/>
              </a:ext>
            </a:extLst>
          </p:cNvPr>
          <p:cNvPicPr>
            <a:picLocks noChangeAspect="1"/>
          </p:cNvPicPr>
          <p:nvPr/>
        </p:nvPicPr>
        <p:blipFill>
          <a:blip r:embed="rId3"/>
          <a:stretch>
            <a:fillRect/>
          </a:stretch>
        </p:blipFill>
        <p:spPr>
          <a:xfrm>
            <a:off x="10963211" y="6342230"/>
            <a:ext cx="933577" cy="244308"/>
          </a:xfrm>
          <a:prstGeom prst="rect">
            <a:avLst/>
          </a:prstGeom>
        </p:spPr>
      </p:pic>
      <p:cxnSp>
        <p:nvCxnSpPr>
          <p:cNvPr id="21" name="Straight Arrow Connector 20">
            <a:extLst>
              <a:ext uri="{FF2B5EF4-FFF2-40B4-BE49-F238E27FC236}">
                <a16:creationId xmlns:a16="http://schemas.microsoft.com/office/drawing/2014/main" id="{7D3D0DAE-0517-F7EC-5EBF-C049DC707E69}"/>
              </a:ext>
            </a:extLst>
          </p:cNvPr>
          <p:cNvCxnSpPr/>
          <p:nvPr/>
        </p:nvCxnSpPr>
        <p:spPr>
          <a:xfrm flipH="1">
            <a:off x="3367488" y="2760643"/>
            <a:ext cx="8264" cy="2181338"/>
          </a:xfrm>
          <a:prstGeom prst="straightConnector1">
            <a:avLst/>
          </a:prstGeom>
          <a:ln w="6350">
            <a:solidFill>
              <a:schemeClr val="bg1"/>
            </a:solidFill>
          </a:ln>
        </p:spPr>
        <p:style>
          <a:lnRef idx="2">
            <a:schemeClr val="accent1"/>
          </a:lnRef>
          <a:fillRef idx="0">
            <a:schemeClr val="accent1"/>
          </a:fillRef>
          <a:effectRef idx="1">
            <a:schemeClr val="accent1"/>
          </a:effectRef>
          <a:fontRef idx="minor">
            <a:schemeClr val="tx1"/>
          </a:fontRef>
        </p:style>
      </p:cxnSp>
      <p:sp>
        <p:nvSpPr>
          <p:cNvPr id="7" name="TextBox 33">
            <a:extLst>
              <a:ext uri="{FF2B5EF4-FFF2-40B4-BE49-F238E27FC236}">
                <a16:creationId xmlns:a16="http://schemas.microsoft.com/office/drawing/2014/main" id="{E0546483-9241-66C2-3858-FDBB8E677F7C}"/>
              </a:ext>
            </a:extLst>
          </p:cNvPr>
          <p:cNvSpPr txBox="1"/>
          <p:nvPr/>
        </p:nvSpPr>
        <p:spPr>
          <a:xfrm>
            <a:off x="987361" y="1761972"/>
            <a:ext cx="3974996" cy="3585082"/>
          </a:xfrm>
          <a:prstGeom prst="rect">
            <a:avLst/>
          </a:prstGeom>
          <a:ln w="12700">
            <a:miter lim="400000"/>
          </a:ln>
          <a:extLst>
            <a:ext uri="{C572A759-6A51-4108-AA02-DFA0A04FC94B}">
              <ma14:wrappingTextBoxFlag xmlns:lc="http://schemas.openxmlformats.org/drawingml/2006/lockedCanvas" xmlns:m="http://schemas.openxmlformats.org/officeDocument/2006/math" xmlns:a14="http://schemas.microsoft.com/office/drawing/2010/main" xmlns:ma14="http://schemas.microsoft.com/office/mac/drawingml/2011/main" xmlns="" val="1"/>
            </a:ext>
          </a:extLst>
        </p:spPr>
        <p:txBody>
          <a:bodyPr wrap="square" lIns="16509" tIns="16509" rIns="16509" bIns="16509"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600">
                <a:solidFill>
                  <a:srgbClr val="000000"/>
                </a:solidFill>
                <a:latin typeface="Calibri Light"/>
                <a:ea typeface="+mn-lt"/>
                <a:cs typeface="Calibri Light"/>
              </a:rPr>
              <a:t>Protein Restriction (9-11%)</a:t>
            </a:r>
          </a:p>
          <a:p>
            <a:pPr algn="r"/>
            <a:endParaRPr lang="en-US" sz="1600">
              <a:latin typeface="Calibri Light"/>
              <a:ea typeface="+mn-lt"/>
              <a:cs typeface="Calibri Light"/>
            </a:endParaRPr>
          </a:p>
          <a:p>
            <a:pPr algn="r"/>
            <a:r>
              <a:rPr lang="en-US" sz="1600">
                <a:solidFill>
                  <a:srgbClr val="000000"/>
                </a:solidFill>
                <a:latin typeface="Calibri Light"/>
                <a:ea typeface="+mn-lt"/>
                <a:cs typeface="Calibri Light"/>
              </a:rPr>
              <a:t>Nutritious Nut-Based Fats &amp; Omega-3 Fatty Acids  (44-46%)</a:t>
            </a:r>
          </a:p>
          <a:p>
            <a:pPr algn="r"/>
            <a:endParaRPr lang="en-US" sz="1600">
              <a:solidFill>
                <a:srgbClr val="000000"/>
              </a:solidFill>
              <a:latin typeface="Calibri Light"/>
              <a:ea typeface="+mn-lt"/>
              <a:cs typeface="Calibri Light"/>
            </a:endParaRPr>
          </a:p>
          <a:p>
            <a:pPr algn="r"/>
            <a:r>
              <a:rPr lang="en-US" sz="1600">
                <a:solidFill>
                  <a:srgbClr val="000000"/>
                </a:solidFill>
                <a:latin typeface="Calibri Light"/>
                <a:ea typeface="+mn-lt"/>
                <a:cs typeface="Calibri Light"/>
              </a:rPr>
              <a:t>Complex Carbs &amp; Fiber (43-47%)</a:t>
            </a:r>
          </a:p>
          <a:p>
            <a:pPr algn="r"/>
            <a:endParaRPr lang="en-US" sz="1600">
              <a:solidFill>
                <a:srgbClr val="000000"/>
              </a:solidFill>
              <a:latin typeface="Calibri Light"/>
              <a:ea typeface="+mn-lt"/>
              <a:cs typeface="Calibri Light"/>
            </a:endParaRPr>
          </a:p>
          <a:p>
            <a:pPr algn="r">
              <a:lnSpc>
                <a:spcPct val="90000"/>
              </a:lnSpc>
              <a:spcBef>
                <a:spcPts val="600"/>
              </a:spcBef>
            </a:pPr>
            <a:r>
              <a:rPr lang="en-US" sz="1600">
                <a:solidFill>
                  <a:srgbClr val="000000"/>
                </a:solidFill>
                <a:latin typeface="Calibri Light"/>
                <a:ea typeface="+mn-lt"/>
                <a:cs typeface="Calibri Light"/>
              </a:rPr>
              <a:t>Mild Calorie Restriction </a:t>
            </a:r>
          </a:p>
          <a:p>
            <a:pPr algn="r">
              <a:lnSpc>
                <a:spcPct val="90000"/>
              </a:lnSpc>
              <a:spcBef>
                <a:spcPts val="600"/>
              </a:spcBef>
            </a:pPr>
            <a:r>
              <a:rPr lang="en-US" sz="1600">
                <a:solidFill>
                  <a:srgbClr val="000000"/>
                </a:solidFill>
                <a:latin typeface="Calibri Light"/>
                <a:ea typeface="+mn-lt"/>
                <a:cs typeface="Calibri Light"/>
              </a:rPr>
              <a:t>(700-1100 Kcal/day) </a:t>
            </a:r>
          </a:p>
          <a:p>
            <a:pPr algn="r"/>
            <a:br>
              <a:rPr lang="en-US" sz="1600">
                <a:solidFill>
                  <a:srgbClr val="000000"/>
                </a:solidFill>
                <a:latin typeface="Calibri Light"/>
                <a:ea typeface="+mn-lt"/>
                <a:cs typeface="Calibri Light"/>
              </a:rPr>
            </a:br>
            <a:r>
              <a:rPr lang="en-US" sz="1600">
                <a:solidFill>
                  <a:srgbClr val="000000"/>
                </a:solidFill>
                <a:latin typeface="Calibri Light"/>
                <a:ea typeface="+mn-lt"/>
                <a:cs typeface="Calibri Light"/>
              </a:rPr>
              <a:t>Mainly plant based, gluten- &amp; lactose-free</a:t>
            </a:r>
          </a:p>
          <a:p>
            <a:pPr algn="r"/>
            <a:br>
              <a:rPr lang="en-US" sz="1600">
                <a:solidFill>
                  <a:srgbClr val="000000"/>
                </a:solidFill>
                <a:latin typeface="Calibri Light"/>
                <a:ea typeface="+mn-lt"/>
                <a:cs typeface="Calibri Light"/>
              </a:rPr>
            </a:br>
            <a:r>
              <a:rPr sz="1600">
                <a:solidFill>
                  <a:srgbClr val="000000"/>
                </a:solidFill>
                <a:latin typeface="Calibri Light"/>
                <a:cs typeface="Calibri Light"/>
              </a:rPr>
              <a:t>Micronutrients &amp; glycerol to nourish the body during fasting</a:t>
            </a:r>
            <a:endParaRPr lang="en-US" sz="1600">
              <a:latin typeface="Calibri Light"/>
              <a:cs typeface="Calibri Light"/>
            </a:endParaRPr>
          </a:p>
        </p:txBody>
      </p:sp>
      <p:cxnSp>
        <p:nvCxnSpPr>
          <p:cNvPr id="18" name="Straight Arrow Connector 17">
            <a:extLst>
              <a:ext uri="{FF2B5EF4-FFF2-40B4-BE49-F238E27FC236}">
                <a16:creationId xmlns:a16="http://schemas.microsoft.com/office/drawing/2014/main" id="{DAECC4EA-BB5C-69F6-F106-4572540E5A61}"/>
              </a:ext>
            </a:extLst>
          </p:cNvPr>
          <p:cNvCxnSpPr/>
          <p:nvPr/>
        </p:nvCxnSpPr>
        <p:spPr>
          <a:xfrm flipV="1">
            <a:off x="5122762" y="1947440"/>
            <a:ext cx="398362" cy="1929"/>
          </a:xfrm>
          <a:prstGeom prst="straightConnector1">
            <a:avLst/>
          </a:prstGeom>
          <a:ln>
            <a:solidFill>
              <a:srgbClr val="78A14A"/>
            </a:solidFill>
          </a:ln>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E0B879B8-8967-9EC3-908A-E377F352616E}"/>
              </a:ext>
            </a:extLst>
          </p:cNvPr>
          <p:cNvCxnSpPr>
            <a:cxnSpLocks/>
          </p:cNvCxnSpPr>
          <p:nvPr/>
        </p:nvCxnSpPr>
        <p:spPr>
          <a:xfrm flipV="1">
            <a:off x="5122761" y="2434541"/>
            <a:ext cx="398362" cy="1929"/>
          </a:xfrm>
          <a:prstGeom prst="straightConnector1">
            <a:avLst/>
          </a:prstGeom>
          <a:ln>
            <a:solidFill>
              <a:srgbClr val="78A14A"/>
            </a:solidFill>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9729FBD7-43CB-6261-7D6D-AB93DEF77049}"/>
              </a:ext>
            </a:extLst>
          </p:cNvPr>
          <p:cNvCxnSpPr>
            <a:cxnSpLocks/>
          </p:cNvCxnSpPr>
          <p:nvPr/>
        </p:nvCxnSpPr>
        <p:spPr>
          <a:xfrm flipV="1">
            <a:off x="5127584" y="3143490"/>
            <a:ext cx="398362" cy="1929"/>
          </a:xfrm>
          <a:prstGeom prst="straightConnector1">
            <a:avLst/>
          </a:prstGeom>
          <a:ln>
            <a:solidFill>
              <a:srgbClr val="78A14A"/>
            </a:solidFill>
          </a:ln>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FF5A6B23-CB34-8AEC-5389-5A399D0E4DD6}"/>
              </a:ext>
            </a:extLst>
          </p:cNvPr>
          <p:cNvCxnSpPr>
            <a:cxnSpLocks/>
          </p:cNvCxnSpPr>
          <p:nvPr/>
        </p:nvCxnSpPr>
        <p:spPr>
          <a:xfrm flipV="1">
            <a:off x="5122760" y="3683641"/>
            <a:ext cx="398362" cy="1929"/>
          </a:xfrm>
          <a:prstGeom prst="straightConnector1">
            <a:avLst/>
          </a:prstGeom>
          <a:ln>
            <a:solidFill>
              <a:srgbClr val="78A14A"/>
            </a:solidFill>
          </a:ln>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921D307C-B5BF-4964-2E94-00673355ACFE}"/>
              </a:ext>
            </a:extLst>
          </p:cNvPr>
          <p:cNvCxnSpPr>
            <a:cxnSpLocks/>
          </p:cNvCxnSpPr>
          <p:nvPr/>
        </p:nvCxnSpPr>
        <p:spPr>
          <a:xfrm flipV="1">
            <a:off x="5122759" y="4455286"/>
            <a:ext cx="398362" cy="1929"/>
          </a:xfrm>
          <a:prstGeom prst="straightConnector1">
            <a:avLst/>
          </a:prstGeom>
          <a:ln>
            <a:solidFill>
              <a:srgbClr val="78A14A"/>
            </a:solidFill>
          </a:ln>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C4C10102-15BE-B76A-9532-2C3161B94850}"/>
              </a:ext>
            </a:extLst>
          </p:cNvPr>
          <p:cNvCxnSpPr>
            <a:cxnSpLocks/>
          </p:cNvCxnSpPr>
          <p:nvPr/>
        </p:nvCxnSpPr>
        <p:spPr>
          <a:xfrm flipV="1">
            <a:off x="5122758" y="4947210"/>
            <a:ext cx="398362" cy="1929"/>
          </a:xfrm>
          <a:prstGeom prst="straightConnector1">
            <a:avLst/>
          </a:prstGeom>
          <a:ln>
            <a:solidFill>
              <a:srgbClr val="78A14A"/>
            </a:solidFill>
          </a:ln>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B60E9749-B799-F25E-50B6-E882BA269440}"/>
              </a:ext>
            </a:extLst>
          </p:cNvPr>
          <p:cNvCxnSpPr/>
          <p:nvPr/>
        </p:nvCxnSpPr>
        <p:spPr>
          <a:xfrm flipH="1">
            <a:off x="5519318" y="1942737"/>
            <a:ext cx="11571" cy="3007490"/>
          </a:xfrm>
          <a:prstGeom prst="straightConnector1">
            <a:avLst/>
          </a:prstGeom>
          <a:ln>
            <a:solidFill>
              <a:srgbClr val="78A14A"/>
            </a:solidFill>
          </a:ln>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8972F87F-CF63-9253-3A64-9BAB03558035}"/>
              </a:ext>
            </a:extLst>
          </p:cNvPr>
          <p:cNvCxnSpPr>
            <a:cxnSpLocks/>
          </p:cNvCxnSpPr>
          <p:nvPr/>
        </p:nvCxnSpPr>
        <p:spPr>
          <a:xfrm flipV="1">
            <a:off x="5527875" y="3428034"/>
            <a:ext cx="1420792" cy="6751"/>
          </a:xfrm>
          <a:prstGeom prst="straightConnector1">
            <a:avLst/>
          </a:prstGeom>
          <a:ln>
            <a:solidFill>
              <a:srgbClr val="78A14A"/>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581828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1B0ECBAD-BF82-4175-FACF-D2193CAC533C}"/>
              </a:ext>
            </a:extLst>
          </p:cNvPr>
          <p:cNvSpPr/>
          <p:nvPr/>
        </p:nvSpPr>
        <p:spPr>
          <a:xfrm>
            <a:off x="-1" y="456"/>
            <a:ext cx="12218190" cy="6858225"/>
          </a:xfrm>
          <a:prstGeom prst="rect">
            <a:avLst/>
          </a:prstGeom>
          <a:solidFill>
            <a:srgbClr val="78A1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895120" y="912329"/>
            <a:ext cx="9068548" cy="545564"/>
          </a:xfrm>
        </p:spPr>
        <p:txBody>
          <a:bodyPr vert="horz" lIns="91440" tIns="45720" rIns="91440" bIns="45720" rtlCol="0" anchor="t">
            <a:noAutofit/>
          </a:bodyPr>
          <a:lstStyle/>
          <a:p>
            <a:pPr algn="l"/>
            <a:r>
              <a:rPr lang="en-US" sz="3200">
                <a:solidFill>
                  <a:srgbClr val="FFFFFF"/>
                </a:solidFill>
                <a:latin typeface="Calibri"/>
                <a:ea typeface="Calibri"/>
                <a:cs typeface="Calibri"/>
              </a:rPr>
              <a:t>Exciting new study </a:t>
            </a:r>
            <a:endParaRPr lang="en-US" sz="3200">
              <a:latin typeface="Calibri"/>
              <a:ea typeface="Calibri"/>
              <a:cs typeface="Calibri"/>
            </a:endParaRPr>
          </a:p>
        </p:txBody>
      </p:sp>
      <p:sp>
        <p:nvSpPr>
          <p:cNvPr id="4" name="Subtitle 2">
            <a:extLst>
              <a:ext uri="{FF2B5EF4-FFF2-40B4-BE49-F238E27FC236}">
                <a16:creationId xmlns:a16="http://schemas.microsoft.com/office/drawing/2014/main" id="{DF25889B-A57F-C92C-7539-03A45E59D7E3}"/>
              </a:ext>
            </a:extLst>
          </p:cNvPr>
          <p:cNvSpPr txBox="1">
            <a:spLocks/>
          </p:cNvSpPr>
          <p:nvPr/>
        </p:nvSpPr>
        <p:spPr>
          <a:xfrm>
            <a:off x="896304" y="1817046"/>
            <a:ext cx="4756050" cy="3028638"/>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600">
                <a:solidFill>
                  <a:schemeClr val="bg1"/>
                </a:solidFill>
                <a:latin typeface="Calibri Light"/>
                <a:ea typeface="Calibri Light"/>
                <a:cs typeface="Calibri Light"/>
              </a:rPr>
              <a:t>2.5 years biological age reversal in 1 year (3 cycles)</a:t>
            </a:r>
            <a:br>
              <a:rPr lang="en-US" sz="1600">
                <a:latin typeface="Calibri Light"/>
                <a:ea typeface="Calibri Light"/>
                <a:cs typeface="Calibri Light"/>
              </a:rPr>
            </a:br>
            <a:r>
              <a:rPr lang="en-US" sz="1600">
                <a:solidFill>
                  <a:schemeClr val="bg1"/>
                </a:solidFill>
                <a:latin typeface="Calibri Light"/>
                <a:ea typeface="Calibri Light"/>
                <a:cs typeface="Calibri Light"/>
              </a:rPr>
              <a:t>____________________________________________</a:t>
            </a:r>
          </a:p>
          <a:p>
            <a:pPr algn="l"/>
            <a:r>
              <a:rPr lang="en-US" sz="1600">
                <a:solidFill>
                  <a:schemeClr val="bg1"/>
                </a:solidFill>
                <a:latin typeface="Calibri Light"/>
                <a:ea typeface="Calibri Light"/>
                <a:cs typeface="Calibri Light"/>
              </a:rPr>
              <a:t>Potentially 11 years biological age reversal in 20 years (3 cycles per year)</a:t>
            </a:r>
            <a:br>
              <a:rPr lang="en-US" sz="1600">
                <a:latin typeface="Calibri Light"/>
                <a:ea typeface="Calibri Light"/>
                <a:cs typeface="Calibri Light"/>
              </a:rPr>
            </a:br>
            <a:r>
              <a:rPr lang="en-US" sz="1600">
                <a:solidFill>
                  <a:schemeClr val="bg1"/>
                </a:solidFill>
                <a:latin typeface="Aptos"/>
                <a:ea typeface="Calibri Light"/>
                <a:cs typeface="Calibri Light"/>
              </a:rPr>
              <a:t>_______________________________________________</a:t>
            </a:r>
            <a:endParaRPr lang="en-US" sz="1600">
              <a:solidFill>
                <a:schemeClr val="bg1"/>
              </a:solidFill>
              <a:ea typeface="Calibri Light"/>
              <a:cs typeface="Calibri Light"/>
            </a:endParaRPr>
          </a:p>
          <a:p>
            <a:pPr algn="l"/>
            <a:r>
              <a:rPr lang="en-US" sz="1600">
                <a:solidFill>
                  <a:schemeClr val="bg1"/>
                </a:solidFill>
                <a:latin typeface="Calibri Light"/>
                <a:ea typeface="Calibri Light"/>
                <a:cs typeface="Calibri Light"/>
              </a:rPr>
              <a:t>As measured via Yale's biological age formula developed by Dr. Morgan Levine</a:t>
            </a:r>
            <a:br>
              <a:rPr lang="en-US" sz="1600">
                <a:latin typeface="Calibri Light"/>
                <a:ea typeface="Calibri Light"/>
                <a:cs typeface="Calibri Light"/>
              </a:rPr>
            </a:br>
            <a:r>
              <a:rPr lang="en-US" sz="1600">
                <a:solidFill>
                  <a:schemeClr val="bg1"/>
                </a:solidFill>
                <a:ea typeface="+mn-lt"/>
                <a:cs typeface="+mn-lt"/>
              </a:rPr>
              <a:t>_______________________________________________</a:t>
            </a:r>
          </a:p>
          <a:p>
            <a:pPr algn="l"/>
            <a:r>
              <a:rPr lang="en-US" sz="1600">
                <a:solidFill>
                  <a:schemeClr val="bg1"/>
                </a:solidFill>
                <a:latin typeface="Calibri Light"/>
                <a:ea typeface="Calibri Light"/>
                <a:cs typeface="Calibri Light"/>
                <a:hlinkClick r:id="rId3">
                  <a:extLst>
                    <a:ext uri="{A12FA001-AC4F-418D-AE19-62706E023703}">
                      <ahyp:hlinkClr xmlns:ahyp="http://schemas.microsoft.com/office/drawing/2018/hyperlinkcolor" val="tx"/>
                    </a:ext>
                  </a:extLst>
                </a:hlinkClick>
              </a:rPr>
              <a:t>Source A: Nature Comunications</a:t>
            </a:r>
            <a:endParaRPr lang="en-US" sz="1600">
              <a:solidFill>
                <a:schemeClr val="bg1"/>
              </a:solidFill>
              <a:latin typeface="Calibri Light"/>
              <a:ea typeface="Calibri Light"/>
              <a:cs typeface="Calibri Light"/>
            </a:endParaRPr>
          </a:p>
          <a:p>
            <a:pPr algn="l"/>
            <a:r>
              <a:rPr lang="en-US" sz="1600">
                <a:solidFill>
                  <a:schemeClr val="bg1"/>
                </a:solidFill>
                <a:latin typeface="Calibri Light"/>
                <a:ea typeface="+mn-lt"/>
                <a:cs typeface="+mn-lt"/>
                <a:hlinkClick r:id="rId4">
                  <a:extLst>
                    <a:ext uri="{A12FA001-AC4F-418D-AE19-62706E023703}">
                      <ahyp:hlinkClr xmlns:ahyp="http://schemas.microsoft.com/office/drawing/2018/hyperlinkcolor" val="tx"/>
                    </a:ext>
                  </a:extLst>
                </a:hlinkClick>
              </a:rPr>
              <a:t>Source B</a:t>
            </a:r>
            <a:endParaRPr lang="en-US" sz="1600">
              <a:solidFill>
                <a:schemeClr val="bg1"/>
              </a:solidFill>
              <a:latin typeface="Aptos"/>
              <a:ea typeface="Calibri Light"/>
              <a:cs typeface="Calibri Light"/>
            </a:endParaRPr>
          </a:p>
          <a:p>
            <a:pPr algn="l"/>
            <a:endParaRPr lang="en-US" sz="1600">
              <a:latin typeface="Calibri Light"/>
              <a:ea typeface="Calibri Light"/>
              <a:cs typeface="Calibri Light"/>
            </a:endParaRPr>
          </a:p>
          <a:p>
            <a:pPr algn="l"/>
            <a:endParaRPr lang="en-US" sz="1600" i="1">
              <a:solidFill>
                <a:srgbClr val="FFFFFF"/>
              </a:solidFill>
              <a:latin typeface="Calibri Light"/>
              <a:ea typeface="Calibri Light"/>
              <a:cs typeface="Calibri Light"/>
            </a:endParaRPr>
          </a:p>
        </p:txBody>
      </p:sp>
      <p:pic>
        <p:nvPicPr>
          <p:cNvPr id="2" name="Picture 1" descr="A green and black logo&#10;&#10;Description automatically generated">
            <a:extLst>
              <a:ext uri="{FF2B5EF4-FFF2-40B4-BE49-F238E27FC236}">
                <a16:creationId xmlns:a16="http://schemas.microsoft.com/office/drawing/2014/main" id="{45237800-38B2-EDAE-F9DE-D87DCED101F8}"/>
              </a:ext>
            </a:extLst>
          </p:cNvPr>
          <p:cNvPicPr>
            <a:picLocks noChangeAspect="1"/>
          </p:cNvPicPr>
          <p:nvPr/>
        </p:nvPicPr>
        <p:blipFill>
          <a:blip r:embed="rId5"/>
          <a:stretch>
            <a:fillRect/>
          </a:stretch>
        </p:blipFill>
        <p:spPr>
          <a:xfrm>
            <a:off x="10963211" y="6342230"/>
            <a:ext cx="933577" cy="244308"/>
          </a:xfrm>
          <a:prstGeom prst="rect">
            <a:avLst/>
          </a:prstGeom>
        </p:spPr>
      </p:pic>
      <p:pic>
        <p:nvPicPr>
          <p:cNvPr id="7" name="Picture 6" descr="A close-up of a cell&#10;&#10;Description automatically generated">
            <a:extLst>
              <a:ext uri="{FF2B5EF4-FFF2-40B4-BE49-F238E27FC236}">
                <a16:creationId xmlns:a16="http://schemas.microsoft.com/office/drawing/2014/main" id="{E69F1D51-DE62-1B52-DD0F-60D3D7317AED}"/>
              </a:ext>
            </a:extLst>
          </p:cNvPr>
          <p:cNvPicPr>
            <a:picLocks noChangeAspect="1"/>
          </p:cNvPicPr>
          <p:nvPr/>
        </p:nvPicPr>
        <p:blipFill rotWithShape="1">
          <a:blip r:embed="rId6"/>
          <a:srcRect l="4349" r="17" b="279"/>
          <a:stretch/>
        </p:blipFill>
        <p:spPr>
          <a:xfrm>
            <a:off x="7297953" y="1929"/>
            <a:ext cx="4916153" cy="6854277"/>
          </a:xfrm>
          <a:prstGeom prst="rect">
            <a:avLst/>
          </a:prstGeom>
        </p:spPr>
      </p:pic>
    </p:spTree>
    <p:extLst>
      <p:ext uri="{BB962C8B-B14F-4D97-AF65-F5344CB8AC3E}">
        <p14:creationId xmlns:p14="http://schemas.microsoft.com/office/powerpoint/2010/main" val="2408718385"/>
      </p:ext>
    </p:extLst>
  </p:cSld>
  <p:clrMapOvr>
    <a:masterClrMapping/>
  </p:clrMapOvr>
  <p:extLst>
    <p:ext uri="{6950BFC3-D8DA-4A85-94F7-54DA5524770B}">
      <p188:commentRel xmlns:p188="http://schemas.microsoft.com/office/powerpoint/2018/8/main" r:id="rId2"/>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FD2363E-1961-AD56-9E31-3287BAA7232F}"/>
              </a:ext>
            </a:extLst>
          </p:cNvPr>
          <p:cNvSpPr/>
          <p:nvPr/>
        </p:nvSpPr>
        <p:spPr>
          <a:xfrm>
            <a:off x="-1" y="456"/>
            <a:ext cx="12197503" cy="1602493"/>
          </a:xfrm>
          <a:prstGeom prst="rect">
            <a:avLst/>
          </a:prstGeom>
          <a:solidFill>
            <a:srgbClr val="78A1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087917" y="880196"/>
            <a:ext cx="10014161" cy="545564"/>
          </a:xfrm>
        </p:spPr>
        <p:txBody>
          <a:bodyPr vert="horz" lIns="91440" tIns="45720" rIns="91440" bIns="45720" rtlCol="0" anchor="t">
            <a:noAutofit/>
          </a:bodyPr>
          <a:lstStyle/>
          <a:p>
            <a:r>
              <a:rPr lang="en-US" sz="3200">
                <a:solidFill>
                  <a:schemeClr val="bg1"/>
                </a:solidFill>
                <a:latin typeface="Calibri"/>
                <a:ea typeface="Calibri"/>
                <a:cs typeface="Calibri"/>
              </a:rPr>
              <a:t>Study Design</a:t>
            </a:r>
          </a:p>
        </p:txBody>
      </p:sp>
      <p:pic>
        <p:nvPicPr>
          <p:cNvPr id="12" name="Picture 11" descr="A green and black logo&#10;&#10;Description automatically generated">
            <a:extLst>
              <a:ext uri="{FF2B5EF4-FFF2-40B4-BE49-F238E27FC236}">
                <a16:creationId xmlns:a16="http://schemas.microsoft.com/office/drawing/2014/main" id="{9527277B-E421-7EA6-EFEA-356C909B8185}"/>
              </a:ext>
            </a:extLst>
          </p:cNvPr>
          <p:cNvPicPr>
            <a:picLocks noChangeAspect="1"/>
          </p:cNvPicPr>
          <p:nvPr/>
        </p:nvPicPr>
        <p:blipFill>
          <a:blip r:embed="rId2"/>
          <a:stretch>
            <a:fillRect/>
          </a:stretch>
        </p:blipFill>
        <p:spPr>
          <a:xfrm>
            <a:off x="10963211" y="6342230"/>
            <a:ext cx="933577" cy="244308"/>
          </a:xfrm>
          <a:prstGeom prst="rect">
            <a:avLst/>
          </a:prstGeom>
        </p:spPr>
      </p:pic>
      <p:sp>
        <p:nvSpPr>
          <p:cNvPr id="9" name="TextBox 33">
            <a:extLst>
              <a:ext uri="{FF2B5EF4-FFF2-40B4-BE49-F238E27FC236}">
                <a16:creationId xmlns:a16="http://schemas.microsoft.com/office/drawing/2014/main" id="{92F368B5-BD42-38B8-195F-48D4B448331F}"/>
              </a:ext>
            </a:extLst>
          </p:cNvPr>
          <p:cNvSpPr txBox="1"/>
          <p:nvPr/>
        </p:nvSpPr>
        <p:spPr>
          <a:xfrm>
            <a:off x="548488" y="1822823"/>
            <a:ext cx="11103071" cy="10182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lc="http://schemas.openxmlformats.org/drawingml/2006/lockedCanvas" xmlns="" val="1"/>
            </a:ext>
          </a:extLst>
        </p:spPr>
        <p:txBody>
          <a:bodyPr wrap="square" lIns="16509" tIns="16509" rIns="16509" bIns="16509"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200">
                <a:solidFill>
                  <a:srgbClr val="78A14A"/>
                </a:solidFill>
                <a:latin typeface="Calibri"/>
                <a:ea typeface="Calibri Light"/>
                <a:cs typeface="Calibri Light"/>
              </a:rPr>
              <a:t>Healthy individuals undergoing 3 monthly cycles of </a:t>
            </a:r>
            <a:r>
              <a:rPr lang="en-US" sz="3200" err="1">
                <a:solidFill>
                  <a:srgbClr val="78A14A"/>
                </a:solidFill>
                <a:latin typeface="Calibri"/>
                <a:ea typeface="Calibri Light"/>
                <a:cs typeface="Calibri Light"/>
              </a:rPr>
              <a:t>Prolon</a:t>
            </a:r>
          </a:p>
          <a:p>
            <a:pPr algn="ctr"/>
            <a:r>
              <a:rPr lang="en-US" sz="1600">
                <a:solidFill>
                  <a:srgbClr val="000000"/>
                </a:solidFill>
                <a:latin typeface="Calibri Light"/>
                <a:ea typeface="Calibri Light"/>
                <a:cs typeface="Calibri Light"/>
              </a:rPr>
              <a:t> Anthropometrics - 5.7lb weight loss, decreased BMI, abdominal fat reduction, maintain lean body mass </a:t>
            </a:r>
          </a:p>
          <a:p>
            <a:pPr algn="ctr"/>
            <a:endParaRPr lang="en-US" sz="1600">
              <a:solidFill>
                <a:srgbClr val="000000"/>
              </a:solidFill>
              <a:latin typeface="Calibri Light"/>
              <a:ea typeface="Calibri Light"/>
              <a:cs typeface="Calibri Light"/>
            </a:endParaRPr>
          </a:p>
        </p:txBody>
      </p:sp>
      <p:pic>
        <p:nvPicPr>
          <p:cNvPr id="2" name="Picture 1" descr="A screenshot of a graph&#10;&#10;Description automatically generated">
            <a:extLst>
              <a:ext uri="{FF2B5EF4-FFF2-40B4-BE49-F238E27FC236}">
                <a16:creationId xmlns:a16="http://schemas.microsoft.com/office/drawing/2014/main" id="{33BD4D00-4B2D-FCF4-BAD3-64D76C1035A0}"/>
              </a:ext>
            </a:extLst>
          </p:cNvPr>
          <p:cNvPicPr>
            <a:picLocks noChangeAspect="1"/>
          </p:cNvPicPr>
          <p:nvPr/>
        </p:nvPicPr>
        <p:blipFill>
          <a:blip r:embed="rId3"/>
          <a:stretch>
            <a:fillRect/>
          </a:stretch>
        </p:blipFill>
        <p:spPr>
          <a:xfrm>
            <a:off x="573912" y="2841001"/>
            <a:ext cx="10856088" cy="3211213"/>
          </a:xfrm>
          <a:prstGeom prst="rect">
            <a:avLst/>
          </a:prstGeom>
        </p:spPr>
      </p:pic>
    </p:spTree>
    <p:extLst>
      <p:ext uri="{BB962C8B-B14F-4D97-AF65-F5344CB8AC3E}">
        <p14:creationId xmlns:p14="http://schemas.microsoft.com/office/powerpoint/2010/main" val="42418149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A668AB0-C508-B2C0-8ABB-F052EA173FD0}"/>
              </a:ext>
            </a:extLst>
          </p:cNvPr>
          <p:cNvSpPr/>
          <p:nvPr/>
        </p:nvSpPr>
        <p:spPr>
          <a:xfrm>
            <a:off x="-1" y="5046"/>
            <a:ext cx="12202093" cy="6863047"/>
          </a:xfrm>
          <a:prstGeom prst="rect">
            <a:avLst/>
          </a:prstGeom>
          <a:solidFill>
            <a:srgbClr val="78A1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6096000" y="912329"/>
            <a:ext cx="4092597" cy="545564"/>
          </a:xfrm>
        </p:spPr>
        <p:txBody>
          <a:bodyPr vert="horz" lIns="91440" tIns="45720" rIns="91440" bIns="45720" rtlCol="0" anchor="t">
            <a:normAutofit/>
          </a:bodyPr>
          <a:lstStyle/>
          <a:p>
            <a:pPr algn="l"/>
            <a:r>
              <a:rPr lang="en-US" sz="3200">
                <a:solidFill>
                  <a:srgbClr val="FFFFFF"/>
                </a:solidFill>
                <a:latin typeface="Calibri"/>
                <a:ea typeface="+mn-lt"/>
                <a:cs typeface="+mn-lt"/>
              </a:rPr>
              <a:t>What is Fasting?</a:t>
            </a:r>
            <a:endParaRPr lang="en-US" sz="3200">
              <a:solidFill>
                <a:srgbClr val="FFFFFF"/>
              </a:solidFill>
              <a:latin typeface="Calibri"/>
              <a:ea typeface="Calibri"/>
              <a:cs typeface="Calibri"/>
            </a:endParaRPr>
          </a:p>
        </p:txBody>
      </p:sp>
      <p:sp>
        <p:nvSpPr>
          <p:cNvPr id="8" name="Subtitle 2">
            <a:extLst>
              <a:ext uri="{FF2B5EF4-FFF2-40B4-BE49-F238E27FC236}">
                <a16:creationId xmlns:a16="http://schemas.microsoft.com/office/drawing/2014/main" id="{C90CE076-0A14-C94F-2BC6-0A9979779488}"/>
              </a:ext>
            </a:extLst>
          </p:cNvPr>
          <p:cNvSpPr txBox="1">
            <a:spLocks/>
          </p:cNvSpPr>
          <p:nvPr/>
        </p:nvSpPr>
        <p:spPr>
          <a:xfrm>
            <a:off x="6097009" y="1715709"/>
            <a:ext cx="4092597" cy="4300053"/>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US" sz="1800" b="1">
                <a:solidFill>
                  <a:srgbClr val="FFFFFF"/>
                </a:solidFill>
                <a:latin typeface="Calibri"/>
                <a:ea typeface="+mn-lt"/>
                <a:cs typeface="+mn-lt"/>
              </a:rPr>
              <a:t>Common Definition</a:t>
            </a:r>
            <a:br>
              <a:rPr lang="en-US" sz="1800" b="1">
                <a:latin typeface="Calibri Light"/>
                <a:ea typeface="+mn-lt"/>
                <a:cs typeface="+mn-lt"/>
              </a:rPr>
            </a:br>
            <a:r>
              <a:rPr lang="en-US" sz="1600">
                <a:solidFill>
                  <a:srgbClr val="FFFFFF"/>
                </a:solidFill>
                <a:latin typeface="Calibri Light"/>
                <a:ea typeface="+mn-lt"/>
                <a:cs typeface="+mn-lt"/>
              </a:rPr>
              <a:t>Abstinence from all or some kinds of food and drink. This is a traditional water fast. </a:t>
            </a:r>
            <a:br>
              <a:rPr lang="en-US" sz="1600">
                <a:solidFill>
                  <a:srgbClr val="FFFFFF"/>
                </a:solidFill>
                <a:latin typeface="Calibri Light"/>
                <a:ea typeface="+mn-lt"/>
                <a:cs typeface="+mn-lt"/>
              </a:rPr>
            </a:br>
            <a:br>
              <a:rPr lang="en-US" sz="1600">
                <a:solidFill>
                  <a:srgbClr val="FFFFFF"/>
                </a:solidFill>
                <a:latin typeface="Calibri Light"/>
                <a:ea typeface="+mn-lt"/>
                <a:cs typeface="+mn-lt"/>
              </a:rPr>
            </a:br>
            <a:r>
              <a:rPr lang="en-US" sz="1600" b="1">
                <a:solidFill>
                  <a:srgbClr val="FFFFFF"/>
                </a:solidFill>
                <a:latin typeface="Calibri"/>
                <a:ea typeface="+mn-lt"/>
                <a:cs typeface="+mn-lt"/>
              </a:rPr>
              <a:t>Physiologic Definition</a:t>
            </a:r>
            <a:br>
              <a:rPr lang="en-US" sz="1600" b="1">
                <a:solidFill>
                  <a:srgbClr val="FFFFFF"/>
                </a:solidFill>
                <a:latin typeface="Calibri"/>
                <a:ea typeface="+mn-lt"/>
                <a:cs typeface="+mn-lt"/>
              </a:rPr>
            </a:br>
            <a:r>
              <a:rPr lang="en-US" sz="1600">
                <a:solidFill>
                  <a:srgbClr val="FFFFFF"/>
                </a:solidFill>
                <a:latin typeface="Calibri Light"/>
                <a:ea typeface="+mn-lt"/>
                <a:cs typeface="+mn-lt"/>
              </a:rPr>
              <a:t>The switch from burning external glucose for energy to burning internal fatty acids and ketones as main source of fuel; more efficient use of energy. This is the mechanism of ketosis.</a:t>
            </a:r>
            <a:br>
              <a:rPr lang="en-US" sz="1600">
                <a:solidFill>
                  <a:srgbClr val="FFFFFF"/>
                </a:solidFill>
                <a:latin typeface="Calibri Light"/>
                <a:ea typeface="+mn-lt"/>
                <a:cs typeface="+mn-lt"/>
              </a:rPr>
            </a:br>
            <a:br>
              <a:rPr lang="en-US" sz="1600">
                <a:solidFill>
                  <a:srgbClr val="FFFFFF"/>
                </a:solidFill>
                <a:latin typeface="Calibri Light"/>
                <a:ea typeface="+mn-lt"/>
                <a:cs typeface="+mn-lt"/>
              </a:rPr>
            </a:br>
            <a:r>
              <a:rPr lang="en-US" sz="1600" b="1">
                <a:solidFill>
                  <a:srgbClr val="FFFFFF"/>
                </a:solidFill>
                <a:latin typeface="Calibri"/>
                <a:ea typeface="+mn-lt"/>
                <a:cs typeface="+mn-lt"/>
              </a:rPr>
              <a:t>Cellular Definition</a:t>
            </a:r>
            <a:br>
              <a:rPr lang="en-US" sz="1600" b="1">
                <a:solidFill>
                  <a:srgbClr val="FFFFFF"/>
                </a:solidFill>
                <a:latin typeface="Calibri Light"/>
                <a:ea typeface="+mn-lt"/>
                <a:cs typeface="+mn-lt"/>
              </a:rPr>
            </a:br>
            <a:r>
              <a:rPr lang="en-US" sz="1600">
                <a:solidFill>
                  <a:srgbClr val="FFFFFF"/>
                </a:solidFill>
                <a:latin typeface="Calibri Light"/>
                <a:ea typeface="+mn-lt"/>
                <a:cs typeface="+mn-lt"/>
              </a:rPr>
              <a:t>The absence of triggers of nutrient sensing pathways; stimulation of stress resistance.</a:t>
            </a:r>
            <a:br>
              <a:rPr lang="en-US" sz="1600">
                <a:solidFill>
                  <a:srgbClr val="FFFFFF"/>
                </a:solidFill>
                <a:latin typeface="Calibri Light"/>
                <a:ea typeface="+mn-lt"/>
                <a:cs typeface="+mn-lt"/>
              </a:rPr>
            </a:br>
            <a:r>
              <a:rPr lang="en-US" sz="1600">
                <a:solidFill>
                  <a:srgbClr val="FFFFFF"/>
                </a:solidFill>
                <a:latin typeface="Calibri Light"/>
                <a:ea typeface="+mn-lt"/>
                <a:cs typeface="+mn-lt"/>
              </a:rPr>
              <a:t>This is the goal of the 5-day nutrition program. </a:t>
            </a:r>
            <a:endParaRPr lang="en-US" sz="1600">
              <a:solidFill>
                <a:srgbClr val="FFFFFF"/>
              </a:solidFill>
              <a:latin typeface="Calibri Light"/>
              <a:ea typeface="Calibri Light"/>
              <a:cs typeface="Calibri Light"/>
            </a:endParaRPr>
          </a:p>
          <a:p>
            <a:pPr algn="l"/>
            <a:endParaRPr lang="en-US" sz="1600">
              <a:solidFill>
                <a:srgbClr val="FFFFFF"/>
              </a:solidFill>
              <a:latin typeface="Calibri Light"/>
              <a:ea typeface="Verdana"/>
              <a:cs typeface="Calibri"/>
            </a:endParaRPr>
          </a:p>
        </p:txBody>
      </p:sp>
      <p:pic>
        <p:nvPicPr>
          <p:cNvPr id="6" name="Picture 5" descr="A bowl of soup and some food&#10;&#10;Description automatically generated">
            <a:extLst>
              <a:ext uri="{FF2B5EF4-FFF2-40B4-BE49-F238E27FC236}">
                <a16:creationId xmlns:a16="http://schemas.microsoft.com/office/drawing/2014/main" id="{A922E303-9F4A-08B8-99E4-9A0930E01E81}"/>
              </a:ext>
            </a:extLst>
          </p:cNvPr>
          <p:cNvPicPr>
            <a:picLocks noChangeAspect="1"/>
          </p:cNvPicPr>
          <p:nvPr/>
        </p:nvPicPr>
        <p:blipFill rotWithShape="1">
          <a:blip r:embed="rId2"/>
          <a:srcRect l="-21" r="-94" b="5277"/>
          <a:stretch/>
        </p:blipFill>
        <p:spPr>
          <a:xfrm>
            <a:off x="1139" y="0"/>
            <a:ext cx="4903789" cy="6874383"/>
          </a:xfrm>
          <a:prstGeom prst="rect">
            <a:avLst/>
          </a:prstGeom>
        </p:spPr>
      </p:pic>
      <p:pic>
        <p:nvPicPr>
          <p:cNvPr id="11" name="Picture 10" descr="A black and white logo&#10;&#10;Description automatically generated">
            <a:extLst>
              <a:ext uri="{FF2B5EF4-FFF2-40B4-BE49-F238E27FC236}">
                <a16:creationId xmlns:a16="http://schemas.microsoft.com/office/drawing/2014/main" id="{41BE840A-01CC-6424-7FE7-AD5555027E47}"/>
              </a:ext>
            </a:extLst>
          </p:cNvPr>
          <p:cNvPicPr>
            <a:picLocks noChangeAspect="1"/>
          </p:cNvPicPr>
          <p:nvPr/>
        </p:nvPicPr>
        <p:blipFill>
          <a:blip r:embed="rId3"/>
          <a:stretch>
            <a:fillRect/>
          </a:stretch>
        </p:blipFill>
        <p:spPr>
          <a:xfrm>
            <a:off x="10940715" y="6343668"/>
            <a:ext cx="956530" cy="244931"/>
          </a:xfrm>
          <a:prstGeom prst="rect">
            <a:avLst/>
          </a:prstGeom>
        </p:spPr>
      </p:pic>
    </p:spTree>
    <p:extLst>
      <p:ext uri="{BB962C8B-B14F-4D97-AF65-F5344CB8AC3E}">
        <p14:creationId xmlns:p14="http://schemas.microsoft.com/office/powerpoint/2010/main" val="22564393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FD2363E-1961-AD56-9E31-3287BAA7232F}"/>
              </a:ext>
            </a:extLst>
          </p:cNvPr>
          <p:cNvSpPr/>
          <p:nvPr/>
        </p:nvSpPr>
        <p:spPr>
          <a:xfrm>
            <a:off x="-1" y="456"/>
            <a:ext cx="12197503" cy="1602493"/>
          </a:xfrm>
          <a:prstGeom prst="rect">
            <a:avLst/>
          </a:prstGeom>
          <a:solidFill>
            <a:srgbClr val="78A1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087917" y="880196"/>
            <a:ext cx="10014161" cy="545564"/>
          </a:xfrm>
        </p:spPr>
        <p:txBody>
          <a:bodyPr vert="horz" lIns="91440" tIns="45720" rIns="91440" bIns="45720" rtlCol="0" anchor="t">
            <a:noAutofit/>
          </a:bodyPr>
          <a:lstStyle/>
          <a:p>
            <a:r>
              <a:rPr lang="en-US" sz="3200">
                <a:solidFill>
                  <a:schemeClr val="bg1"/>
                </a:solidFill>
                <a:latin typeface="Calibri"/>
                <a:ea typeface="Calibri"/>
                <a:cs typeface="Calibri"/>
              </a:rPr>
              <a:t>Maintain Results 6 Months after Starting FMD</a:t>
            </a:r>
          </a:p>
        </p:txBody>
      </p:sp>
      <p:pic>
        <p:nvPicPr>
          <p:cNvPr id="12" name="Picture 11" descr="A green and black logo&#10;&#10;Description automatically generated">
            <a:extLst>
              <a:ext uri="{FF2B5EF4-FFF2-40B4-BE49-F238E27FC236}">
                <a16:creationId xmlns:a16="http://schemas.microsoft.com/office/drawing/2014/main" id="{9527277B-E421-7EA6-EFEA-356C909B8185}"/>
              </a:ext>
            </a:extLst>
          </p:cNvPr>
          <p:cNvPicPr>
            <a:picLocks noChangeAspect="1"/>
          </p:cNvPicPr>
          <p:nvPr/>
        </p:nvPicPr>
        <p:blipFill>
          <a:blip r:embed="rId2"/>
          <a:stretch>
            <a:fillRect/>
          </a:stretch>
        </p:blipFill>
        <p:spPr>
          <a:xfrm>
            <a:off x="10963211" y="6342230"/>
            <a:ext cx="933577" cy="244308"/>
          </a:xfrm>
          <a:prstGeom prst="rect">
            <a:avLst/>
          </a:prstGeom>
        </p:spPr>
      </p:pic>
      <p:sp>
        <p:nvSpPr>
          <p:cNvPr id="6" name="Rectangle 5">
            <a:extLst>
              <a:ext uri="{FF2B5EF4-FFF2-40B4-BE49-F238E27FC236}">
                <a16:creationId xmlns:a16="http://schemas.microsoft.com/office/drawing/2014/main" id="{98825620-AF49-26A2-7CC4-CB9EDA389782}"/>
              </a:ext>
            </a:extLst>
          </p:cNvPr>
          <p:cNvSpPr/>
          <p:nvPr/>
        </p:nvSpPr>
        <p:spPr>
          <a:xfrm>
            <a:off x="1067099" y="6266482"/>
            <a:ext cx="3957955" cy="400110"/>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a:solidFill>
                  <a:srgbClr val="000000"/>
                </a:solidFill>
                <a:latin typeface="Calibri Light"/>
                <a:ea typeface="Calibri Light"/>
                <a:cs typeface="Calibri Light"/>
              </a:rPr>
              <a:t>Source: Wei M, Brandhorst S, et al. Sci Transl Med. Feb 15, 2017;9:1-12 </a:t>
            </a:r>
          </a:p>
          <a:p>
            <a:endParaRPr lang="en-US" sz="1000">
              <a:solidFill>
                <a:srgbClr val="000000"/>
              </a:solidFill>
              <a:latin typeface="Calibri Light"/>
              <a:ea typeface="Calibri Light"/>
              <a:cs typeface="Calibri Light"/>
            </a:endParaRPr>
          </a:p>
        </p:txBody>
      </p:sp>
      <p:pic>
        <p:nvPicPr>
          <p:cNvPr id="10" name="Picture 9" descr="A green and white chart&#10;&#10;Description automatically generated">
            <a:extLst>
              <a:ext uri="{FF2B5EF4-FFF2-40B4-BE49-F238E27FC236}">
                <a16:creationId xmlns:a16="http://schemas.microsoft.com/office/drawing/2014/main" id="{41797CE7-6F92-72E9-37CE-DA4C858BDE2E}"/>
              </a:ext>
            </a:extLst>
          </p:cNvPr>
          <p:cNvPicPr>
            <a:picLocks noChangeAspect="1"/>
          </p:cNvPicPr>
          <p:nvPr/>
        </p:nvPicPr>
        <p:blipFill>
          <a:blip r:embed="rId3"/>
          <a:stretch>
            <a:fillRect/>
          </a:stretch>
        </p:blipFill>
        <p:spPr>
          <a:xfrm>
            <a:off x="1104839" y="2664950"/>
            <a:ext cx="9972675" cy="2724150"/>
          </a:xfrm>
          <a:prstGeom prst="rect">
            <a:avLst/>
          </a:prstGeom>
        </p:spPr>
      </p:pic>
    </p:spTree>
    <p:extLst>
      <p:ext uri="{BB962C8B-B14F-4D97-AF65-F5344CB8AC3E}">
        <p14:creationId xmlns:p14="http://schemas.microsoft.com/office/powerpoint/2010/main" val="16151588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owl of soup next to some ingredients&#10;&#10;Description automatically generated">
            <a:extLst>
              <a:ext uri="{FF2B5EF4-FFF2-40B4-BE49-F238E27FC236}">
                <a16:creationId xmlns:a16="http://schemas.microsoft.com/office/drawing/2014/main" id="{A06016CC-7B3F-3F37-6599-A6914F8E1B8C}"/>
              </a:ext>
            </a:extLst>
          </p:cNvPr>
          <p:cNvPicPr>
            <a:picLocks noChangeAspect="1"/>
          </p:cNvPicPr>
          <p:nvPr/>
        </p:nvPicPr>
        <p:blipFill>
          <a:blip r:embed="rId3"/>
          <a:stretch>
            <a:fillRect/>
          </a:stretch>
        </p:blipFill>
        <p:spPr>
          <a:xfrm>
            <a:off x="1" y="786"/>
            <a:ext cx="12191998" cy="6856427"/>
          </a:xfrm>
          <a:prstGeom prst="rect">
            <a:avLst/>
          </a:prstGeom>
        </p:spPr>
      </p:pic>
      <p:sp>
        <p:nvSpPr>
          <p:cNvPr id="4" name="Subtitle 2">
            <a:extLst>
              <a:ext uri="{FF2B5EF4-FFF2-40B4-BE49-F238E27FC236}">
                <a16:creationId xmlns:a16="http://schemas.microsoft.com/office/drawing/2014/main" id="{F748A526-4015-D0EB-B9BC-83F9D6E5AFEA}"/>
              </a:ext>
            </a:extLst>
          </p:cNvPr>
          <p:cNvSpPr>
            <a:spLocks noGrp="1"/>
          </p:cNvSpPr>
          <p:nvPr/>
        </p:nvSpPr>
        <p:spPr>
          <a:xfrm>
            <a:off x="1224988" y="4229515"/>
            <a:ext cx="9717911" cy="444282"/>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600">
                <a:solidFill>
                  <a:srgbClr val="FFFFFF"/>
                </a:solidFill>
                <a:latin typeface="Calibri Light"/>
                <a:ea typeface="Calibri Light"/>
                <a:cs typeface="Calibri Light"/>
              </a:rPr>
              <a:t>___________________________</a:t>
            </a:r>
            <a:endParaRPr lang="en-US" sz="1600">
              <a:latin typeface="Calibri Light"/>
              <a:ea typeface="Calibri Light"/>
              <a:cs typeface="Calibri Light"/>
            </a:endParaRPr>
          </a:p>
          <a:p>
            <a:r>
              <a:rPr lang="en-US" sz="1600" b="0" i="0" u="none" strike="noStrike">
                <a:solidFill>
                  <a:schemeClr val="bg1"/>
                </a:solidFill>
                <a:effectLst/>
                <a:latin typeface="Calibri Light"/>
                <a:ea typeface="Calibri Light"/>
                <a:cs typeface="Calibri Light"/>
              </a:rPr>
              <a:t>Mishra et </a:t>
            </a:r>
            <a:r>
              <a:rPr lang="en-US" sz="1600">
                <a:solidFill>
                  <a:schemeClr val="bg1"/>
                </a:solidFill>
                <a:latin typeface="Calibri Light"/>
                <a:ea typeface="Calibri Light"/>
                <a:cs typeface="Calibri Light"/>
              </a:rPr>
              <a:t>al, Nature, 2024</a:t>
            </a:r>
          </a:p>
          <a:p>
            <a:r>
              <a:rPr lang="en-US" sz="1600">
                <a:solidFill>
                  <a:schemeClr val="bg1"/>
                </a:solidFill>
                <a:latin typeface="Calibri Light"/>
                <a:ea typeface="+mn-lt"/>
                <a:cs typeface="+mn-lt"/>
                <a:hlinkClick r:id="rId4">
                  <a:extLst>
                    <a:ext uri="{A12FA001-AC4F-418D-AE19-62706E023703}">
                      <ahyp:hlinkClr xmlns:ahyp="http://schemas.microsoft.com/office/drawing/2018/hyperlinkcolor" val="tx"/>
                    </a:ext>
                  </a:extLst>
                </a:hlinkClick>
              </a:rPr>
              <a:t>Source</a:t>
            </a:r>
          </a:p>
        </p:txBody>
      </p:sp>
      <p:pic>
        <p:nvPicPr>
          <p:cNvPr id="22" name="Picture 21" descr="A black and white logo&#10;&#10;Description automatically generated">
            <a:extLst>
              <a:ext uri="{FF2B5EF4-FFF2-40B4-BE49-F238E27FC236}">
                <a16:creationId xmlns:a16="http://schemas.microsoft.com/office/drawing/2014/main" id="{3FA05817-5CAA-D0D7-E6E1-1A96B976860F}"/>
              </a:ext>
            </a:extLst>
          </p:cNvPr>
          <p:cNvPicPr>
            <a:picLocks noChangeAspect="1"/>
          </p:cNvPicPr>
          <p:nvPr/>
        </p:nvPicPr>
        <p:blipFill>
          <a:blip r:embed="rId5"/>
          <a:stretch>
            <a:fillRect/>
          </a:stretch>
        </p:blipFill>
        <p:spPr>
          <a:xfrm>
            <a:off x="10940715" y="6343668"/>
            <a:ext cx="956530" cy="244931"/>
          </a:xfrm>
          <a:prstGeom prst="rect">
            <a:avLst/>
          </a:prstGeom>
        </p:spPr>
      </p:pic>
      <p:sp>
        <p:nvSpPr>
          <p:cNvPr id="8" name="TextBox 18">
            <a:extLst>
              <a:ext uri="{FF2B5EF4-FFF2-40B4-BE49-F238E27FC236}">
                <a16:creationId xmlns:a16="http://schemas.microsoft.com/office/drawing/2014/main" id="{514C9D1E-B23D-7D39-57D9-4FAD6B72DAA2}"/>
              </a:ext>
            </a:extLst>
          </p:cNvPr>
          <p:cNvSpPr txBox="1"/>
          <p:nvPr/>
        </p:nvSpPr>
        <p:spPr>
          <a:xfrm>
            <a:off x="3318370" y="2953914"/>
            <a:ext cx="5564425" cy="945915"/>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200">
                <a:solidFill>
                  <a:srgbClr val="FFFFFF"/>
                </a:solidFill>
                <a:latin typeface="Calibri"/>
                <a:ea typeface="Calibri"/>
                <a:cs typeface="Calibri"/>
              </a:rPr>
              <a:t>"20 days of </a:t>
            </a:r>
            <a:r>
              <a:rPr lang="en-US" sz="3200" err="1">
                <a:solidFill>
                  <a:srgbClr val="FFFFFF"/>
                </a:solidFill>
                <a:latin typeface="Calibri"/>
                <a:ea typeface="Calibri"/>
                <a:cs typeface="Calibri"/>
              </a:rPr>
              <a:t>Prolon</a:t>
            </a:r>
            <a:r>
              <a:rPr lang="en-US" sz="3200">
                <a:solidFill>
                  <a:srgbClr val="FFFFFF"/>
                </a:solidFill>
                <a:latin typeface="Calibri"/>
                <a:ea typeface="Calibri"/>
                <a:cs typeface="Calibri"/>
              </a:rPr>
              <a:t> equivalent to 120 days of mediterranean diet for heart health."</a:t>
            </a:r>
            <a:endParaRPr lang="en-US" sz="3200">
              <a:latin typeface="Calibri"/>
              <a:ea typeface="Calibri"/>
              <a:cs typeface="Calibri"/>
            </a:endParaRPr>
          </a:p>
        </p:txBody>
      </p:sp>
    </p:spTree>
    <p:extLst>
      <p:ext uri="{BB962C8B-B14F-4D97-AF65-F5344CB8AC3E}">
        <p14:creationId xmlns:p14="http://schemas.microsoft.com/office/powerpoint/2010/main" val="3072634327"/>
      </p:ext>
    </p:extLst>
  </p:cSld>
  <p:clrMapOvr>
    <a:masterClrMapping/>
  </p:clrMapOvr>
  <p:extLst>
    <p:ext uri="{6950BFC3-D8DA-4A85-94F7-54DA5524770B}">
      <p188:commentRel xmlns:p188="http://schemas.microsoft.com/office/powerpoint/2018/8/main" r:id="rId2"/>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FD2363E-1961-AD56-9E31-3287BAA7232F}"/>
              </a:ext>
            </a:extLst>
          </p:cNvPr>
          <p:cNvSpPr/>
          <p:nvPr/>
        </p:nvSpPr>
        <p:spPr>
          <a:xfrm>
            <a:off x="-1" y="456"/>
            <a:ext cx="12197503" cy="1602493"/>
          </a:xfrm>
          <a:prstGeom prst="rect">
            <a:avLst/>
          </a:prstGeom>
          <a:solidFill>
            <a:srgbClr val="78A1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087917" y="880196"/>
            <a:ext cx="10014161" cy="545564"/>
          </a:xfrm>
        </p:spPr>
        <p:txBody>
          <a:bodyPr vert="horz" lIns="91440" tIns="45720" rIns="91440" bIns="45720" rtlCol="0" anchor="t">
            <a:noAutofit/>
          </a:bodyPr>
          <a:lstStyle/>
          <a:p>
            <a:r>
              <a:rPr lang="en-US" sz="3200">
                <a:solidFill>
                  <a:srgbClr val="FFFFFF"/>
                </a:solidFill>
                <a:latin typeface="Calibri"/>
                <a:ea typeface="Calibri"/>
                <a:cs typeface="Calibri"/>
              </a:rPr>
              <a:t>Objective analysis: Skin improvement with Antera + VISIA </a:t>
            </a:r>
          </a:p>
        </p:txBody>
      </p:sp>
      <p:pic>
        <p:nvPicPr>
          <p:cNvPr id="12" name="Picture 11" descr="A green and black logo&#10;&#10;Description automatically generated">
            <a:extLst>
              <a:ext uri="{FF2B5EF4-FFF2-40B4-BE49-F238E27FC236}">
                <a16:creationId xmlns:a16="http://schemas.microsoft.com/office/drawing/2014/main" id="{9527277B-E421-7EA6-EFEA-356C909B8185}"/>
              </a:ext>
            </a:extLst>
          </p:cNvPr>
          <p:cNvPicPr>
            <a:picLocks noChangeAspect="1"/>
          </p:cNvPicPr>
          <p:nvPr/>
        </p:nvPicPr>
        <p:blipFill>
          <a:blip r:embed="rId2"/>
          <a:stretch>
            <a:fillRect/>
          </a:stretch>
        </p:blipFill>
        <p:spPr>
          <a:xfrm>
            <a:off x="10963211" y="6342230"/>
            <a:ext cx="933577" cy="244308"/>
          </a:xfrm>
          <a:prstGeom prst="rect">
            <a:avLst/>
          </a:prstGeom>
        </p:spPr>
      </p:pic>
      <p:pic>
        <p:nvPicPr>
          <p:cNvPr id="5" name="Picture 4" descr="A picture containing chat or text message&#10;&#10;Description automatically generated">
            <a:extLst>
              <a:ext uri="{FF2B5EF4-FFF2-40B4-BE49-F238E27FC236}">
                <a16:creationId xmlns:a16="http://schemas.microsoft.com/office/drawing/2014/main" id="{299314EE-AF69-CE77-11F4-FE5BE1B5BF94}"/>
              </a:ext>
            </a:extLst>
          </p:cNvPr>
          <p:cNvPicPr>
            <a:picLocks noChangeAspect="1"/>
          </p:cNvPicPr>
          <p:nvPr/>
        </p:nvPicPr>
        <p:blipFill>
          <a:blip r:embed="rId3"/>
          <a:stretch>
            <a:fillRect/>
          </a:stretch>
        </p:blipFill>
        <p:spPr>
          <a:xfrm>
            <a:off x="5742117" y="2248833"/>
            <a:ext cx="5838107" cy="3619256"/>
          </a:xfrm>
          <a:prstGeom prst="rect">
            <a:avLst/>
          </a:prstGeom>
        </p:spPr>
      </p:pic>
      <p:sp>
        <p:nvSpPr>
          <p:cNvPr id="9" name="TextBox 33">
            <a:extLst>
              <a:ext uri="{FF2B5EF4-FFF2-40B4-BE49-F238E27FC236}">
                <a16:creationId xmlns:a16="http://schemas.microsoft.com/office/drawing/2014/main" id="{92F368B5-BD42-38B8-195F-48D4B448331F}"/>
              </a:ext>
            </a:extLst>
          </p:cNvPr>
          <p:cNvSpPr txBox="1"/>
          <p:nvPr/>
        </p:nvSpPr>
        <p:spPr>
          <a:xfrm>
            <a:off x="876438" y="2182148"/>
            <a:ext cx="5224097" cy="4403768"/>
          </a:xfrm>
          <a:prstGeom prst="rect">
            <a:avLst/>
          </a:prstGeom>
          <a:ln w="12700">
            <a:miter lim="400000"/>
          </a:ln>
          <a:extLst>
            <a:ext uri="{C572A759-6A51-4108-AA02-DFA0A04FC94B}">
              <ma14:wrappingTextBoxFlag xmlns:lc="http://schemas.openxmlformats.org/drawingml/2006/lockedCanvas" xmlns:m="http://schemas.openxmlformats.org/officeDocument/2006/math" xmlns:a14="http://schemas.microsoft.com/office/drawing/2010/main" xmlns:ma14="http://schemas.microsoft.com/office/mac/drawingml/2011/main" xmlns="" val="1"/>
            </a:ext>
          </a:extLst>
        </p:spPr>
        <p:txBody>
          <a:bodyPr wrap="square" lIns="16509" tIns="16509" rIns="16509" bIns="16509"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a:solidFill>
                  <a:srgbClr val="78A14A"/>
                </a:solidFill>
                <a:latin typeface="Calibri"/>
                <a:ea typeface="Calibri Light"/>
                <a:cs typeface="Calibri Light"/>
              </a:rPr>
              <a:t>Results verified:</a:t>
            </a:r>
            <a:br>
              <a:rPr lang="en-US" sz="3200">
                <a:solidFill>
                  <a:srgbClr val="78A14A"/>
                </a:solidFill>
                <a:latin typeface="Calibri"/>
                <a:ea typeface="Calibri Light"/>
                <a:cs typeface="Calibri Light"/>
              </a:rPr>
            </a:br>
            <a:r>
              <a:rPr lang="en-US" sz="3200">
                <a:solidFill>
                  <a:srgbClr val="78A14A"/>
                </a:solidFill>
                <a:latin typeface="Calibri"/>
                <a:ea typeface="Calibri Light"/>
                <a:cs typeface="Calibri Light"/>
              </a:rPr>
              <a:t>36.2% improvement</a:t>
            </a:r>
            <a:endParaRPr lang="en-US" sz="3200">
              <a:solidFill>
                <a:srgbClr val="78A14A"/>
              </a:solidFill>
              <a:latin typeface="Calibri"/>
              <a:ea typeface="Calibri"/>
              <a:cs typeface="Calibri"/>
            </a:endParaRPr>
          </a:p>
          <a:p>
            <a:endParaRPr lang="en-US"/>
          </a:p>
          <a:p>
            <a:r>
              <a:rPr lang="en-US" sz="1600" b="1">
                <a:solidFill>
                  <a:srgbClr val="000000"/>
                </a:solidFill>
                <a:latin typeface="Calibri"/>
                <a:ea typeface="Calibri Light"/>
                <a:cs typeface="Calibri Light"/>
              </a:rPr>
              <a:t>Clinical Assessment of Skin</a:t>
            </a:r>
          </a:p>
          <a:p>
            <a:endParaRPr lang="en-US" sz="1600">
              <a:solidFill>
                <a:srgbClr val="000000"/>
              </a:solidFill>
              <a:latin typeface="Calibri Light"/>
              <a:ea typeface="Calibri Light"/>
              <a:cs typeface="Calibri Light"/>
            </a:endParaRPr>
          </a:p>
          <a:p>
            <a:pPr marL="285750" indent="-285750">
              <a:buFont typeface="Arial"/>
              <a:buChar char="•"/>
            </a:pPr>
            <a:r>
              <a:rPr lang="en-US" sz="1600">
                <a:solidFill>
                  <a:srgbClr val="000000"/>
                </a:solidFill>
                <a:latin typeface="Calibri Light"/>
                <a:ea typeface="Calibri Light"/>
                <a:cs typeface="Calibri Light"/>
              </a:rPr>
              <a:t>Skin smoothness (tactile)-cheeks </a:t>
            </a:r>
          </a:p>
          <a:p>
            <a:pPr marL="285750" indent="-285750">
              <a:buFont typeface="Arial"/>
              <a:buChar char="•"/>
            </a:pPr>
            <a:r>
              <a:rPr lang="en-US" sz="1600">
                <a:solidFill>
                  <a:srgbClr val="000000"/>
                </a:solidFill>
                <a:latin typeface="Calibri Light"/>
                <a:ea typeface="Calibri Light"/>
                <a:cs typeface="Calibri Light"/>
              </a:rPr>
              <a:t>Dry fine lines-Global face </a:t>
            </a:r>
          </a:p>
          <a:p>
            <a:pPr marL="285750" indent="-285750">
              <a:buFont typeface="Arial"/>
              <a:buChar char="•"/>
            </a:pPr>
            <a:r>
              <a:rPr lang="en-US" sz="1600">
                <a:solidFill>
                  <a:srgbClr val="000000"/>
                </a:solidFill>
                <a:latin typeface="Calibri Light"/>
                <a:ea typeface="Calibri Light"/>
                <a:cs typeface="Calibri Light"/>
              </a:rPr>
              <a:t>Clarity-Global face </a:t>
            </a:r>
          </a:p>
          <a:p>
            <a:pPr marL="285750" indent="-285750">
              <a:buFont typeface="Arial"/>
              <a:buChar char="•"/>
            </a:pPr>
            <a:r>
              <a:rPr lang="en-US" sz="1600">
                <a:solidFill>
                  <a:srgbClr val="000000"/>
                </a:solidFill>
                <a:latin typeface="Calibri Light"/>
                <a:ea typeface="Calibri Light"/>
                <a:cs typeface="Calibri Light"/>
              </a:rPr>
              <a:t>Radiance-Global face </a:t>
            </a:r>
          </a:p>
          <a:p>
            <a:pPr marL="285750" indent="-285750">
              <a:buFont typeface="Arial"/>
              <a:buChar char="•"/>
            </a:pPr>
            <a:r>
              <a:rPr lang="en-US" sz="1600">
                <a:solidFill>
                  <a:srgbClr val="000000"/>
                </a:solidFill>
                <a:latin typeface="Calibri Light"/>
                <a:ea typeface="Calibri Light"/>
                <a:cs typeface="Calibri Light"/>
              </a:rPr>
              <a:t>Overall appearance-Global face </a:t>
            </a:r>
          </a:p>
          <a:p>
            <a:pPr marL="285750" indent="-285750">
              <a:buFont typeface="Arial"/>
              <a:buChar char="•"/>
            </a:pPr>
            <a:endParaRPr lang="en-US" sz="1600">
              <a:solidFill>
                <a:srgbClr val="000000"/>
              </a:solidFill>
              <a:latin typeface="Calibri Light"/>
              <a:ea typeface="Calibri Light"/>
              <a:cs typeface="Calibri Light"/>
            </a:endParaRPr>
          </a:p>
          <a:p>
            <a:endParaRPr lang="en-US" sz="1600">
              <a:solidFill>
                <a:srgbClr val="000000"/>
              </a:solidFill>
              <a:latin typeface="Calibri Light"/>
              <a:ea typeface="Calibri Light"/>
              <a:cs typeface="Calibri Light"/>
            </a:endParaRPr>
          </a:p>
          <a:p>
            <a:r>
              <a:rPr lang="en-US" sz="1000">
                <a:solidFill>
                  <a:srgbClr val="000000"/>
                </a:solidFill>
                <a:latin typeface="Calibri Light"/>
                <a:ea typeface="Calibri Light"/>
                <a:cs typeface="Calibri Light"/>
              </a:rPr>
              <a:t>(Blinded assessment based on modified Griffiths scale assessment after 3 cycles of </a:t>
            </a:r>
            <a:r>
              <a:rPr lang="en-US" sz="1000" err="1">
                <a:solidFill>
                  <a:srgbClr val="000000"/>
                </a:solidFill>
                <a:latin typeface="Calibri Light"/>
                <a:ea typeface="Calibri Light"/>
                <a:cs typeface="Calibri Light"/>
              </a:rPr>
              <a:t>Prolon</a:t>
            </a:r>
            <a:r>
              <a:rPr lang="en-US" sz="1000">
                <a:solidFill>
                  <a:srgbClr val="000000"/>
                </a:solidFill>
                <a:latin typeface="Calibri Light"/>
                <a:ea typeface="Calibri Light"/>
                <a:cs typeface="Calibri Light"/>
              </a:rPr>
              <a:t>) </a:t>
            </a:r>
          </a:p>
          <a:p>
            <a:endParaRPr lang="en-US" sz="1600">
              <a:solidFill>
                <a:srgbClr val="000000"/>
              </a:solidFill>
              <a:latin typeface="Calibri Light"/>
              <a:ea typeface="Calibri Light"/>
              <a:cs typeface="Calibri Light"/>
            </a:endParaRPr>
          </a:p>
          <a:p>
            <a:endParaRPr lang="en-US" sz="1600">
              <a:solidFill>
                <a:srgbClr val="000000"/>
              </a:solidFill>
              <a:latin typeface="Calibri Light"/>
              <a:ea typeface="Calibri Light"/>
              <a:cs typeface="Calibri Light"/>
            </a:endParaRPr>
          </a:p>
          <a:p>
            <a:endParaRPr lang="en-US" sz="1600">
              <a:solidFill>
                <a:srgbClr val="000000"/>
              </a:solidFill>
              <a:latin typeface="Calibri Light"/>
              <a:ea typeface="Calibri Light"/>
              <a:cs typeface="Calibri Light"/>
            </a:endParaRPr>
          </a:p>
        </p:txBody>
      </p:sp>
    </p:spTree>
    <p:extLst>
      <p:ext uri="{BB962C8B-B14F-4D97-AF65-F5344CB8AC3E}">
        <p14:creationId xmlns:p14="http://schemas.microsoft.com/office/powerpoint/2010/main" val="21343786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8">
            <a:extLst>
              <a:ext uri="{FF2B5EF4-FFF2-40B4-BE49-F238E27FC236}">
                <a16:creationId xmlns:a16="http://schemas.microsoft.com/office/drawing/2014/main" id="{C7839E6C-DAE7-514B-A29F-A79CA1851736}"/>
              </a:ext>
            </a:extLst>
          </p:cNvPr>
          <p:cNvSpPr txBox="1"/>
          <p:nvPr/>
        </p:nvSpPr>
        <p:spPr>
          <a:xfrm>
            <a:off x="6067357" y="957281"/>
            <a:ext cx="5564425" cy="945915"/>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a:solidFill>
                  <a:srgbClr val="78A14A"/>
                </a:solidFill>
                <a:latin typeface="Calibri"/>
                <a:cs typeface="Calibri"/>
              </a:rPr>
              <a:t>25% improvement in skin hydration</a:t>
            </a:r>
            <a:endParaRPr lang="en-US"/>
          </a:p>
        </p:txBody>
      </p:sp>
      <p:graphicFrame>
        <p:nvGraphicFramePr>
          <p:cNvPr id="3" name="Chart 2">
            <a:extLst>
              <a:ext uri="{FF2B5EF4-FFF2-40B4-BE49-F238E27FC236}">
                <a16:creationId xmlns:a16="http://schemas.microsoft.com/office/drawing/2014/main" id="{04BC1615-F388-B1B2-F85A-7DABAC46B409}"/>
              </a:ext>
            </a:extLst>
          </p:cNvPr>
          <p:cNvGraphicFramePr>
            <a:graphicFrameLocks/>
          </p:cNvGraphicFramePr>
          <p:nvPr>
            <p:extLst>
              <p:ext uri="{D42A27DB-BD31-4B8C-83A1-F6EECF244321}">
                <p14:modId xmlns:p14="http://schemas.microsoft.com/office/powerpoint/2010/main" val="438010046"/>
              </p:ext>
            </p:extLst>
          </p:nvPr>
        </p:nvGraphicFramePr>
        <p:xfrm>
          <a:off x="5860444" y="2571223"/>
          <a:ext cx="5548093" cy="4147777"/>
        </p:xfrm>
        <a:graphic>
          <a:graphicData uri="http://schemas.openxmlformats.org/drawingml/2006/chart">
            <c:chart xmlns:c="http://schemas.openxmlformats.org/drawingml/2006/chart" xmlns:r="http://schemas.openxmlformats.org/officeDocument/2006/relationships" r:id="rId3"/>
          </a:graphicData>
        </a:graphic>
      </p:graphicFrame>
      <p:pic>
        <p:nvPicPr>
          <p:cNvPr id="7" name="Picture 6" descr="A green and black logo&#10;&#10;Description automatically generated">
            <a:extLst>
              <a:ext uri="{FF2B5EF4-FFF2-40B4-BE49-F238E27FC236}">
                <a16:creationId xmlns:a16="http://schemas.microsoft.com/office/drawing/2014/main" id="{DC4896C0-E4E4-A36F-B6E9-6419E4E130E1}"/>
              </a:ext>
            </a:extLst>
          </p:cNvPr>
          <p:cNvPicPr>
            <a:picLocks noChangeAspect="1"/>
          </p:cNvPicPr>
          <p:nvPr/>
        </p:nvPicPr>
        <p:blipFill>
          <a:blip r:embed="rId4"/>
          <a:stretch>
            <a:fillRect/>
          </a:stretch>
        </p:blipFill>
        <p:spPr>
          <a:xfrm>
            <a:off x="10963211" y="6342230"/>
            <a:ext cx="933577" cy="244308"/>
          </a:xfrm>
          <a:prstGeom prst="rect">
            <a:avLst/>
          </a:prstGeom>
        </p:spPr>
      </p:pic>
      <p:sp>
        <p:nvSpPr>
          <p:cNvPr id="9" name="TextBox 22">
            <a:extLst>
              <a:ext uri="{FF2B5EF4-FFF2-40B4-BE49-F238E27FC236}">
                <a16:creationId xmlns:a16="http://schemas.microsoft.com/office/drawing/2014/main" id="{C120F9DA-A314-4F41-BFF2-871F607E2743}"/>
              </a:ext>
            </a:extLst>
          </p:cNvPr>
          <p:cNvSpPr txBox="1"/>
          <p:nvPr/>
        </p:nvSpPr>
        <p:spPr>
          <a:xfrm>
            <a:off x="6091323" y="2228448"/>
            <a:ext cx="5164965" cy="33855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a:solidFill>
                  <a:srgbClr val="000000"/>
                </a:solidFill>
                <a:latin typeface="IBMPlexSans"/>
                <a:ea typeface="Calibri Light"/>
                <a:cs typeface="Calibri Light"/>
              </a:rPr>
              <a:t>After completing one round of </a:t>
            </a:r>
            <a:r>
              <a:rPr lang="en-US" sz="1600" err="1">
                <a:solidFill>
                  <a:srgbClr val="000000"/>
                </a:solidFill>
                <a:latin typeface="IBMPlexSans"/>
                <a:ea typeface="Calibri Light"/>
                <a:cs typeface="Calibri Light"/>
              </a:rPr>
              <a:t>Prolon's</a:t>
            </a:r>
            <a:r>
              <a:rPr lang="en-US" sz="1600">
                <a:solidFill>
                  <a:srgbClr val="000000"/>
                </a:solidFill>
                <a:latin typeface="IBMPlexSans"/>
                <a:ea typeface="Calibri Light"/>
                <a:cs typeface="Calibri Light"/>
              </a:rPr>
              <a:t> 5-day program</a:t>
            </a:r>
          </a:p>
        </p:txBody>
      </p:sp>
      <p:pic>
        <p:nvPicPr>
          <p:cNvPr id="11" name="Picture 10" descr="A person with her hands on her neck&#10;&#10;Description automatically generated">
            <a:extLst>
              <a:ext uri="{FF2B5EF4-FFF2-40B4-BE49-F238E27FC236}">
                <a16:creationId xmlns:a16="http://schemas.microsoft.com/office/drawing/2014/main" id="{164B869E-CB30-A3A3-1460-10E20546715D}"/>
              </a:ext>
            </a:extLst>
          </p:cNvPr>
          <p:cNvPicPr>
            <a:picLocks noChangeAspect="1"/>
          </p:cNvPicPr>
          <p:nvPr/>
        </p:nvPicPr>
        <p:blipFill rotWithShape="1">
          <a:blip r:embed="rId5"/>
          <a:srcRect l="4982" r="4848" b="214"/>
          <a:stretch/>
        </p:blipFill>
        <p:spPr>
          <a:xfrm>
            <a:off x="-2273" y="1929"/>
            <a:ext cx="4920707" cy="6863550"/>
          </a:xfrm>
          <a:prstGeom prst="rect">
            <a:avLst/>
          </a:prstGeom>
        </p:spPr>
      </p:pic>
    </p:spTree>
    <p:extLst>
      <p:ext uri="{BB962C8B-B14F-4D97-AF65-F5344CB8AC3E}">
        <p14:creationId xmlns:p14="http://schemas.microsoft.com/office/powerpoint/2010/main" val="1916009857"/>
      </p:ext>
    </p:extLst>
  </p:cSld>
  <p:clrMapOvr>
    <a:masterClrMapping/>
  </p:clrMapOvr>
  <p:extLst>
    <p:ext uri="{6950BFC3-D8DA-4A85-94F7-54DA5524770B}">
      <p188:commentRel xmlns:p188="http://schemas.microsoft.com/office/powerpoint/2018/8/main" r:id="rId2"/>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1B0ECBAD-BF82-4175-FACF-D2193CAC533C}"/>
              </a:ext>
            </a:extLst>
          </p:cNvPr>
          <p:cNvSpPr/>
          <p:nvPr/>
        </p:nvSpPr>
        <p:spPr>
          <a:xfrm>
            <a:off x="-1" y="456"/>
            <a:ext cx="12218190" cy="6858225"/>
          </a:xfrm>
          <a:prstGeom prst="rect">
            <a:avLst/>
          </a:prstGeom>
          <a:solidFill>
            <a:srgbClr val="78A1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895120" y="1057013"/>
            <a:ext cx="9068548" cy="545564"/>
          </a:xfrm>
        </p:spPr>
        <p:txBody>
          <a:bodyPr vert="horz" lIns="91440" tIns="45720" rIns="91440" bIns="45720" rtlCol="0" anchor="t">
            <a:noAutofit/>
          </a:bodyPr>
          <a:lstStyle/>
          <a:p>
            <a:pPr algn="l"/>
            <a:r>
              <a:rPr lang="en-US" sz="3200">
                <a:solidFill>
                  <a:srgbClr val="FFFFFF"/>
                </a:solidFill>
                <a:latin typeface="Calibri"/>
                <a:ea typeface="Calibri"/>
                <a:cs typeface="Calibri"/>
              </a:rPr>
              <a:t>Benefits extend beyond the physical</a:t>
            </a:r>
            <a:endParaRPr lang="en-US" sz="3200">
              <a:latin typeface="Calibri"/>
              <a:ea typeface="Calibri"/>
              <a:cs typeface="Calibri"/>
            </a:endParaRPr>
          </a:p>
        </p:txBody>
      </p:sp>
      <p:pic>
        <p:nvPicPr>
          <p:cNvPr id="2" name="Picture 1" descr="A green and black logo&#10;&#10;Description automatically generated">
            <a:extLst>
              <a:ext uri="{FF2B5EF4-FFF2-40B4-BE49-F238E27FC236}">
                <a16:creationId xmlns:a16="http://schemas.microsoft.com/office/drawing/2014/main" id="{45237800-38B2-EDAE-F9DE-D87DCED101F8}"/>
              </a:ext>
            </a:extLst>
          </p:cNvPr>
          <p:cNvPicPr>
            <a:picLocks noChangeAspect="1"/>
          </p:cNvPicPr>
          <p:nvPr/>
        </p:nvPicPr>
        <p:blipFill>
          <a:blip r:embed="rId3"/>
          <a:stretch>
            <a:fillRect/>
          </a:stretch>
        </p:blipFill>
        <p:spPr>
          <a:xfrm>
            <a:off x="10963211" y="6342230"/>
            <a:ext cx="933577" cy="244308"/>
          </a:xfrm>
          <a:prstGeom prst="rect">
            <a:avLst/>
          </a:prstGeom>
        </p:spPr>
      </p:pic>
      <p:pic>
        <p:nvPicPr>
          <p:cNvPr id="22" name="Picture 21" descr="A group of people eating at a table&#10;&#10;Description automatically generated">
            <a:extLst>
              <a:ext uri="{FF2B5EF4-FFF2-40B4-BE49-F238E27FC236}">
                <a16:creationId xmlns:a16="http://schemas.microsoft.com/office/drawing/2014/main" id="{0FCCD3C3-5CCE-DA32-B90B-00D3C0073B71}"/>
              </a:ext>
            </a:extLst>
          </p:cNvPr>
          <p:cNvPicPr>
            <a:picLocks noChangeAspect="1"/>
          </p:cNvPicPr>
          <p:nvPr/>
        </p:nvPicPr>
        <p:blipFill rotWithShape="1">
          <a:blip r:embed="rId4"/>
          <a:srcRect r="-45" b="7733"/>
          <a:stretch/>
        </p:blipFill>
        <p:spPr>
          <a:xfrm>
            <a:off x="7293545" y="-2894"/>
            <a:ext cx="4923284" cy="6862512"/>
          </a:xfrm>
          <a:prstGeom prst="rect">
            <a:avLst/>
          </a:prstGeom>
        </p:spPr>
      </p:pic>
      <p:pic>
        <p:nvPicPr>
          <p:cNvPr id="5" name="Picture 4">
            <a:extLst>
              <a:ext uri="{FF2B5EF4-FFF2-40B4-BE49-F238E27FC236}">
                <a16:creationId xmlns:a16="http://schemas.microsoft.com/office/drawing/2014/main" id="{31A55897-D533-EBB9-C41A-5F617F388D27}"/>
              </a:ext>
            </a:extLst>
          </p:cNvPr>
          <p:cNvPicPr>
            <a:picLocks noChangeAspect="1"/>
          </p:cNvPicPr>
          <p:nvPr/>
        </p:nvPicPr>
        <p:blipFill>
          <a:blip r:embed="rId5"/>
          <a:stretch>
            <a:fillRect/>
          </a:stretch>
        </p:blipFill>
        <p:spPr>
          <a:xfrm>
            <a:off x="793057" y="2214418"/>
            <a:ext cx="5075612" cy="4172527"/>
          </a:xfrm>
          <a:prstGeom prst="rect">
            <a:avLst/>
          </a:prstGeom>
        </p:spPr>
      </p:pic>
      <p:sp>
        <p:nvSpPr>
          <p:cNvPr id="9" name="TextBox 15">
            <a:extLst>
              <a:ext uri="{FF2B5EF4-FFF2-40B4-BE49-F238E27FC236}">
                <a16:creationId xmlns:a16="http://schemas.microsoft.com/office/drawing/2014/main" id="{BCCCA3DC-BC0D-D641-A82B-64A97102A41C}"/>
              </a:ext>
            </a:extLst>
          </p:cNvPr>
          <p:cNvSpPr txBox="1"/>
          <p:nvPr/>
        </p:nvSpPr>
        <p:spPr>
          <a:xfrm>
            <a:off x="885154" y="6351556"/>
            <a:ext cx="4552849" cy="24622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en-US" sz="1000">
                <a:solidFill>
                  <a:srgbClr val="FFFFFF"/>
                </a:solidFill>
                <a:latin typeface="Calibri Light"/>
                <a:ea typeface="Calibri Light"/>
                <a:cs typeface="Calibri Light"/>
              </a:rPr>
              <a:t>*Based on survey of &gt;2000 customers after 1 cycle, conducted by L-Nutra June 2019</a:t>
            </a:r>
          </a:p>
        </p:txBody>
      </p:sp>
      <p:sp>
        <p:nvSpPr>
          <p:cNvPr id="13" name="TextBox 33">
            <a:extLst>
              <a:ext uri="{FF2B5EF4-FFF2-40B4-BE49-F238E27FC236}">
                <a16:creationId xmlns:a16="http://schemas.microsoft.com/office/drawing/2014/main" id="{41C2D84A-8FB2-5CD4-226D-B2C412195277}"/>
              </a:ext>
            </a:extLst>
          </p:cNvPr>
          <p:cNvSpPr txBox="1"/>
          <p:nvPr/>
        </p:nvSpPr>
        <p:spPr>
          <a:xfrm>
            <a:off x="997008" y="1820412"/>
            <a:ext cx="4105211" cy="10182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lc="http://schemas.openxmlformats.org/drawingml/2006/lockedCanvas" xmlns="" val="1"/>
            </a:ext>
          </a:extLst>
        </p:spPr>
        <p:txBody>
          <a:bodyPr wrap="square" lIns="16509" tIns="16509" rIns="16509" bIns="16509"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a:solidFill>
                  <a:srgbClr val="FFFFFF"/>
                </a:solidFill>
                <a:latin typeface="Calibri"/>
                <a:ea typeface="Calibri"/>
                <a:cs typeface="Calibri"/>
              </a:rPr>
              <a:t>89% of those surveyed were more motivated</a:t>
            </a:r>
            <a:endParaRPr lang="en-US" sz="1600">
              <a:solidFill>
                <a:srgbClr val="000000"/>
              </a:solidFill>
              <a:latin typeface="Calibri"/>
              <a:ea typeface="Calibri"/>
              <a:cs typeface="Calibri"/>
            </a:endParaRPr>
          </a:p>
          <a:p>
            <a:r>
              <a:rPr lang="en-US" sz="1600">
                <a:solidFill>
                  <a:srgbClr val="FFFFFF"/>
                </a:solidFill>
                <a:latin typeface="Calibri"/>
                <a:ea typeface="Calibri"/>
                <a:cs typeface="Calibri"/>
              </a:rPr>
              <a:t>to adopt a healthier lifestyle </a:t>
            </a:r>
            <a:endParaRPr lang="en-US" sz="1600">
              <a:latin typeface="Calibri"/>
              <a:ea typeface="Calibri"/>
              <a:cs typeface="Calibri"/>
            </a:endParaRPr>
          </a:p>
          <a:p>
            <a:endParaRPr lang="en-US" sz="1600">
              <a:solidFill>
                <a:srgbClr val="FFFFFF"/>
              </a:solidFill>
              <a:latin typeface="Calibri"/>
              <a:ea typeface="Calibri"/>
              <a:cs typeface="Calibri"/>
            </a:endParaRPr>
          </a:p>
          <a:p>
            <a:endParaRPr lang="en-US" sz="1600">
              <a:solidFill>
                <a:srgbClr val="FFFFFF"/>
              </a:solidFill>
              <a:latin typeface="Calibri"/>
              <a:ea typeface="Calibri"/>
              <a:cs typeface="Calibri"/>
            </a:endParaRPr>
          </a:p>
        </p:txBody>
      </p:sp>
    </p:spTree>
    <p:extLst>
      <p:ext uri="{BB962C8B-B14F-4D97-AF65-F5344CB8AC3E}">
        <p14:creationId xmlns:p14="http://schemas.microsoft.com/office/powerpoint/2010/main" val="2581252413"/>
      </p:ext>
    </p:extLst>
  </p:cSld>
  <p:clrMapOvr>
    <a:masterClrMapping/>
  </p:clrMapOvr>
  <p:extLst>
    <p:ext uri="{6950BFC3-D8DA-4A85-94F7-54DA5524770B}">
      <p188:commentRel xmlns:p188="http://schemas.microsoft.com/office/powerpoint/2018/8/main" r:id="rId2"/>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096000" y="912329"/>
            <a:ext cx="4092597" cy="545564"/>
          </a:xfrm>
        </p:spPr>
        <p:txBody>
          <a:bodyPr vert="horz" lIns="91440" tIns="45720" rIns="91440" bIns="45720" rtlCol="0" anchor="t">
            <a:normAutofit/>
          </a:bodyPr>
          <a:lstStyle/>
          <a:p>
            <a:pPr algn="l"/>
            <a:r>
              <a:rPr lang="en-US" sz="3200">
                <a:solidFill>
                  <a:srgbClr val="78A14A"/>
                </a:solidFill>
                <a:latin typeface="Calibri"/>
                <a:cs typeface="Calibri"/>
              </a:rPr>
              <a:t>Next Steps</a:t>
            </a:r>
            <a:endParaRPr lang="en-US"/>
          </a:p>
        </p:txBody>
      </p:sp>
      <p:pic>
        <p:nvPicPr>
          <p:cNvPr id="2" name="Picture 1" descr="A green and black logo&#10;&#10;Description automatically generated">
            <a:extLst>
              <a:ext uri="{FF2B5EF4-FFF2-40B4-BE49-F238E27FC236}">
                <a16:creationId xmlns:a16="http://schemas.microsoft.com/office/drawing/2014/main" id="{45237800-38B2-EDAE-F9DE-D87DCED101F8}"/>
              </a:ext>
            </a:extLst>
          </p:cNvPr>
          <p:cNvPicPr>
            <a:picLocks noChangeAspect="1"/>
          </p:cNvPicPr>
          <p:nvPr/>
        </p:nvPicPr>
        <p:blipFill>
          <a:blip r:embed="rId3"/>
          <a:stretch>
            <a:fillRect/>
          </a:stretch>
        </p:blipFill>
        <p:spPr>
          <a:xfrm>
            <a:off x="10963211" y="6342230"/>
            <a:ext cx="933577" cy="244308"/>
          </a:xfrm>
          <a:prstGeom prst="rect">
            <a:avLst/>
          </a:prstGeom>
        </p:spPr>
      </p:pic>
      <p:sp>
        <p:nvSpPr>
          <p:cNvPr id="8" name="Subtitle 2">
            <a:extLst>
              <a:ext uri="{FF2B5EF4-FFF2-40B4-BE49-F238E27FC236}">
                <a16:creationId xmlns:a16="http://schemas.microsoft.com/office/drawing/2014/main" id="{C90CE076-0A14-C94F-2BC6-0A9979779488}"/>
              </a:ext>
            </a:extLst>
          </p:cNvPr>
          <p:cNvSpPr txBox="1">
            <a:spLocks/>
          </p:cNvSpPr>
          <p:nvPr/>
        </p:nvSpPr>
        <p:spPr>
          <a:xfrm>
            <a:off x="6097009" y="1715709"/>
            <a:ext cx="4092597" cy="4300053"/>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US" sz="1600">
                <a:ea typeface="+mn-lt"/>
                <a:cs typeface="+mn-lt"/>
              </a:rPr>
              <a:t>1. Request your kit</a:t>
            </a:r>
            <a:br>
              <a:rPr lang="en-US" sz="1600">
                <a:ea typeface="+mn-lt"/>
                <a:cs typeface="+mn-lt"/>
              </a:rPr>
            </a:br>
            <a:r>
              <a:rPr lang="en-US" sz="1600">
                <a:solidFill>
                  <a:srgbClr val="78A14A"/>
                </a:solidFill>
                <a:ea typeface="+mn-lt"/>
                <a:cs typeface="+mn-lt"/>
              </a:rPr>
              <a:t>___________________________________</a:t>
            </a:r>
            <a:br>
              <a:rPr lang="en-US" sz="1600">
                <a:ea typeface="+mn-lt"/>
                <a:cs typeface="+mn-lt"/>
              </a:rPr>
            </a:br>
            <a:br>
              <a:rPr lang="en-US" sz="1600">
                <a:ea typeface="+mn-lt"/>
                <a:cs typeface="+mn-lt"/>
              </a:rPr>
            </a:br>
            <a:r>
              <a:rPr lang="en-US" sz="1600">
                <a:ea typeface="+mn-lt"/>
                <a:cs typeface="+mn-lt"/>
              </a:rPr>
              <a:t>2. Create your content</a:t>
            </a:r>
            <a:br>
              <a:rPr lang="en-US" sz="1600">
                <a:ea typeface="+mn-lt"/>
                <a:cs typeface="+mn-lt"/>
              </a:rPr>
            </a:br>
            <a:r>
              <a:rPr lang="en-US" sz="1600">
                <a:solidFill>
                  <a:srgbClr val="78A14A"/>
                </a:solidFill>
                <a:ea typeface="+mn-lt"/>
                <a:cs typeface="+mn-lt"/>
              </a:rPr>
              <a:t>___________________________________</a:t>
            </a:r>
            <a:endParaRPr lang="en-US" sz="1600">
              <a:ea typeface="+mn-lt"/>
              <a:cs typeface="+mn-lt"/>
            </a:endParaRPr>
          </a:p>
          <a:p>
            <a:pPr algn="l">
              <a:lnSpc>
                <a:spcPct val="100000"/>
              </a:lnSpc>
              <a:buFont typeface="Arial"/>
            </a:pPr>
            <a:r>
              <a:rPr lang="en-US" sz="1600">
                <a:ea typeface="+mn-lt"/>
                <a:cs typeface="+mn-lt"/>
              </a:rPr>
              <a:t>3. Review with your partnership team!</a:t>
            </a:r>
          </a:p>
          <a:p>
            <a:pPr algn="l">
              <a:lnSpc>
                <a:spcPct val="100000"/>
              </a:lnSpc>
              <a:buFont typeface="Arial"/>
            </a:pPr>
            <a:endParaRPr lang="en-US" sz="1600">
              <a:solidFill>
                <a:srgbClr val="000000"/>
              </a:solidFill>
              <a:latin typeface="Aptos"/>
              <a:ea typeface="Verdana"/>
              <a:cs typeface="Calibri"/>
            </a:endParaRPr>
          </a:p>
          <a:p>
            <a:pPr algn="l">
              <a:lnSpc>
                <a:spcPct val="100000"/>
              </a:lnSpc>
              <a:buFont typeface="Arial"/>
            </a:pPr>
            <a:endParaRPr lang="en-US" sz="1600">
              <a:solidFill>
                <a:srgbClr val="000000"/>
              </a:solidFill>
              <a:latin typeface="Aptos"/>
              <a:ea typeface="Verdana"/>
              <a:cs typeface="Calibri"/>
            </a:endParaRPr>
          </a:p>
          <a:p>
            <a:pPr algn="l">
              <a:lnSpc>
                <a:spcPct val="100000"/>
              </a:lnSpc>
              <a:buFont typeface="Arial"/>
            </a:pPr>
            <a:r>
              <a:rPr lang="en-US" sz="1600">
                <a:solidFill>
                  <a:srgbClr val="000000"/>
                </a:solidFill>
                <a:latin typeface="Aptos"/>
                <a:ea typeface="Verdana"/>
                <a:cs typeface="Calibri"/>
              </a:rPr>
              <a:t>Questions &amp; Content Approvals:</a:t>
            </a:r>
          </a:p>
          <a:p>
            <a:pPr algn="l">
              <a:lnSpc>
                <a:spcPct val="100000"/>
              </a:lnSpc>
              <a:buFont typeface="Arial"/>
            </a:pPr>
            <a:r>
              <a:rPr lang="en-US" sz="1600">
                <a:solidFill>
                  <a:srgbClr val="000000"/>
                </a:solidFill>
                <a:latin typeface="Aptos"/>
                <a:ea typeface="Verdana"/>
                <a:cs typeface="Calibri"/>
              </a:rPr>
              <a:t>affiliates@l-nutra.com</a:t>
            </a:r>
          </a:p>
        </p:txBody>
      </p:sp>
      <p:pic>
        <p:nvPicPr>
          <p:cNvPr id="4" name="Picture 3" descr="A person holding a box&#10;&#10;Description automatically generated">
            <a:extLst>
              <a:ext uri="{FF2B5EF4-FFF2-40B4-BE49-F238E27FC236}">
                <a16:creationId xmlns:a16="http://schemas.microsoft.com/office/drawing/2014/main" id="{3C8A57A9-B310-ED9E-F972-0B1D138E3C04}"/>
              </a:ext>
            </a:extLst>
          </p:cNvPr>
          <p:cNvPicPr>
            <a:picLocks noChangeAspect="1"/>
          </p:cNvPicPr>
          <p:nvPr/>
        </p:nvPicPr>
        <p:blipFill rotWithShape="1">
          <a:blip r:embed="rId4"/>
          <a:srcRect l="27" t="7006" r="-76" b="-118"/>
          <a:stretch/>
        </p:blipFill>
        <p:spPr>
          <a:xfrm>
            <a:off x="55" y="-11633"/>
            <a:ext cx="4895227" cy="6875993"/>
          </a:xfrm>
          <a:prstGeom prst="rect">
            <a:avLst/>
          </a:prstGeom>
        </p:spPr>
      </p:pic>
    </p:spTree>
    <p:extLst>
      <p:ext uri="{BB962C8B-B14F-4D97-AF65-F5344CB8AC3E}">
        <p14:creationId xmlns:p14="http://schemas.microsoft.com/office/powerpoint/2010/main" val="3609694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096000" y="912329"/>
            <a:ext cx="4092597" cy="545564"/>
          </a:xfrm>
        </p:spPr>
        <p:txBody>
          <a:bodyPr vert="horz" lIns="91440" tIns="45720" rIns="91440" bIns="45720" rtlCol="0" anchor="t">
            <a:normAutofit/>
          </a:bodyPr>
          <a:lstStyle/>
          <a:p>
            <a:pPr algn="l"/>
            <a:r>
              <a:rPr lang="en-US" sz="3200">
                <a:solidFill>
                  <a:srgbClr val="78A14A"/>
                </a:solidFill>
                <a:latin typeface="Calibri"/>
                <a:ea typeface="Calibri"/>
                <a:cs typeface="Calibri"/>
              </a:rPr>
              <a:t>Benefits of fasting</a:t>
            </a:r>
          </a:p>
        </p:txBody>
      </p:sp>
      <p:pic>
        <p:nvPicPr>
          <p:cNvPr id="2" name="Picture 1" descr="A green and black logo&#10;&#10;Description automatically generated">
            <a:extLst>
              <a:ext uri="{FF2B5EF4-FFF2-40B4-BE49-F238E27FC236}">
                <a16:creationId xmlns:a16="http://schemas.microsoft.com/office/drawing/2014/main" id="{45237800-38B2-EDAE-F9DE-D87DCED101F8}"/>
              </a:ext>
            </a:extLst>
          </p:cNvPr>
          <p:cNvPicPr>
            <a:picLocks noChangeAspect="1"/>
          </p:cNvPicPr>
          <p:nvPr/>
        </p:nvPicPr>
        <p:blipFill>
          <a:blip r:embed="rId2"/>
          <a:stretch>
            <a:fillRect/>
          </a:stretch>
        </p:blipFill>
        <p:spPr>
          <a:xfrm>
            <a:off x="10963211" y="6342230"/>
            <a:ext cx="933577" cy="244308"/>
          </a:xfrm>
          <a:prstGeom prst="rect">
            <a:avLst/>
          </a:prstGeom>
        </p:spPr>
      </p:pic>
      <p:sp>
        <p:nvSpPr>
          <p:cNvPr id="8" name="Subtitle 2">
            <a:extLst>
              <a:ext uri="{FF2B5EF4-FFF2-40B4-BE49-F238E27FC236}">
                <a16:creationId xmlns:a16="http://schemas.microsoft.com/office/drawing/2014/main" id="{C90CE076-0A14-C94F-2BC6-0A9979779488}"/>
              </a:ext>
            </a:extLst>
          </p:cNvPr>
          <p:cNvSpPr txBox="1">
            <a:spLocks/>
          </p:cNvSpPr>
          <p:nvPr/>
        </p:nvSpPr>
        <p:spPr>
          <a:xfrm>
            <a:off x="6097009" y="1715709"/>
            <a:ext cx="4092597" cy="4300053"/>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indent="-285750" algn="l">
              <a:lnSpc>
                <a:spcPct val="100000"/>
              </a:lnSpc>
              <a:buFont typeface="Arial"/>
              <a:buChar char="•"/>
            </a:pPr>
            <a:r>
              <a:rPr lang="en-US" sz="1600" b="1">
                <a:latin typeface="Calibri"/>
                <a:ea typeface="+mn-lt"/>
                <a:cs typeface="+mn-lt"/>
              </a:rPr>
              <a:t>Weight loss and fat reduction</a:t>
            </a:r>
            <a:br>
              <a:rPr lang="en-US" sz="1600" b="1">
                <a:latin typeface="Calibri"/>
                <a:ea typeface="+mn-lt"/>
                <a:cs typeface="+mn-lt"/>
              </a:rPr>
            </a:br>
            <a:r>
              <a:rPr lang="en-US" sz="1600">
                <a:latin typeface="Calibri Light"/>
                <a:ea typeface="+mn-lt"/>
                <a:cs typeface="+mn-lt"/>
              </a:rPr>
              <a:t>Fasting can lead to a calorie deficit, which may help with weight loss. Additionally, during Fasting, the body may utilize stored fat as an energy source, leading to fat reduction.</a:t>
            </a:r>
            <a:br>
              <a:rPr lang="en-US" sz="1600">
                <a:latin typeface="Calibri Light"/>
                <a:ea typeface="+mn-lt"/>
                <a:cs typeface="+mn-lt"/>
              </a:rPr>
            </a:br>
            <a:r>
              <a:rPr lang="en-US" sz="1600">
                <a:solidFill>
                  <a:srgbClr val="78A14A"/>
                </a:solidFill>
                <a:latin typeface="Calibri Light"/>
                <a:ea typeface="Verdana"/>
                <a:cs typeface="Calibri"/>
              </a:rPr>
              <a:t>___________________________________</a:t>
            </a:r>
            <a:endParaRPr lang="en-US"/>
          </a:p>
          <a:p>
            <a:pPr marL="285750" indent="-285750" algn="l">
              <a:lnSpc>
                <a:spcPct val="100000"/>
              </a:lnSpc>
              <a:buFont typeface="Arial"/>
              <a:buChar char="•"/>
            </a:pPr>
            <a:r>
              <a:rPr lang="en-US" sz="1600" b="1">
                <a:solidFill>
                  <a:srgbClr val="000000"/>
                </a:solidFill>
                <a:latin typeface="Calibri"/>
                <a:ea typeface="+mn-lt"/>
                <a:cs typeface="+mn-lt"/>
              </a:rPr>
              <a:t>Improved insulin sensitivity</a:t>
            </a:r>
            <a:br>
              <a:rPr lang="en-US" sz="1600" b="1">
                <a:latin typeface="Calibri Light"/>
                <a:ea typeface="+mn-lt"/>
                <a:cs typeface="+mn-lt"/>
              </a:rPr>
            </a:br>
            <a:r>
              <a:rPr lang="en-US" sz="1600">
                <a:latin typeface="Calibri Light"/>
                <a:ea typeface="+mn-lt"/>
                <a:cs typeface="+mn-lt"/>
              </a:rPr>
              <a:t>Fasting can enhance insulin sensitivity, which means your body can use glucose more effectively, reducing the risk of type 2 diabetes. Short-term fasting can lead to increased levels of norepinephrine, which can boost metabolic rate.</a:t>
            </a:r>
            <a:endParaRPr lang="en-US" sz="1600">
              <a:solidFill>
                <a:srgbClr val="000000"/>
              </a:solidFill>
              <a:latin typeface="Aptos"/>
              <a:ea typeface="Verdana"/>
              <a:cs typeface="Calibri"/>
            </a:endParaRPr>
          </a:p>
        </p:txBody>
      </p:sp>
      <p:pic>
        <p:nvPicPr>
          <p:cNvPr id="5" name="Picture 4" descr="A person and person holding drinks&#10;&#10;Description automatically generated">
            <a:extLst>
              <a:ext uri="{FF2B5EF4-FFF2-40B4-BE49-F238E27FC236}">
                <a16:creationId xmlns:a16="http://schemas.microsoft.com/office/drawing/2014/main" id="{11A34BAB-2F6B-3FC4-4E28-11CF10FAA82D}"/>
              </a:ext>
            </a:extLst>
          </p:cNvPr>
          <p:cNvPicPr>
            <a:picLocks noChangeAspect="1"/>
          </p:cNvPicPr>
          <p:nvPr/>
        </p:nvPicPr>
        <p:blipFill rotWithShape="1">
          <a:blip r:embed="rId3"/>
          <a:srcRect l="-28" t="17" r="-137" b="940"/>
          <a:stretch/>
        </p:blipFill>
        <p:spPr>
          <a:xfrm>
            <a:off x="1365" y="-2161"/>
            <a:ext cx="4894884" cy="6864565"/>
          </a:xfrm>
          <a:prstGeom prst="rect">
            <a:avLst/>
          </a:prstGeom>
        </p:spPr>
      </p:pic>
    </p:spTree>
    <p:extLst>
      <p:ext uri="{BB962C8B-B14F-4D97-AF65-F5344CB8AC3E}">
        <p14:creationId xmlns:p14="http://schemas.microsoft.com/office/powerpoint/2010/main" val="37995584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096000" y="912329"/>
            <a:ext cx="4092597" cy="545564"/>
          </a:xfrm>
        </p:spPr>
        <p:txBody>
          <a:bodyPr vert="horz" lIns="91440" tIns="45720" rIns="91440" bIns="45720" rtlCol="0" anchor="t">
            <a:normAutofit/>
          </a:bodyPr>
          <a:lstStyle/>
          <a:p>
            <a:pPr algn="l"/>
            <a:r>
              <a:rPr lang="en-US" sz="3200">
                <a:solidFill>
                  <a:srgbClr val="78A14A"/>
                </a:solidFill>
                <a:latin typeface="Calibri"/>
                <a:ea typeface="Calibri"/>
                <a:cs typeface="Calibri"/>
              </a:rPr>
              <a:t>Benefits of fasting</a:t>
            </a:r>
          </a:p>
        </p:txBody>
      </p:sp>
      <p:pic>
        <p:nvPicPr>
          <p:cNvPr id="2" name="Picture 1" descr="A green and black logo&#10;&#10;Description automatically generated">
            <a:extLst>
              <a:ext uri="{FF2B5EF4-FFF2-40B4-BE49-F238E27FC236}">
                <a16:creationId xmlns:a16="http://schemas.microsoft.com/office/drawing/2014/main" id="{45237800-38B2-EDAE-F9DE-D87DCED101F8}"/>
              </a:ext>
            </a:extLst>
          </p:cNvPr>
          <p:cNvPicPr>
            <a:picLocks noChangeAspect="1"/>
          </p:cNvPicPr>
          <p:nvPr/>
        </p:nvPicPr>
        <p:blipFill>
          <a:blip r:embed="rId2"/>
          <a:stretch>
            <a:fillRect/>
          </a:stretch>
        </p:blipFill>
        <p:spPr>
          <a:xfrm>
            <a:off x="10963211" y="6342230"/>
            <a:ext cx="933577" cy="244308"/>
          </a:xfrm>
          <a:prstGeom prst="rect">
            <a:avLst/>
          </a:prstGeom>
        </p:spPr>
      </p:pic>
      <p:sp>
        <p:nvSpPr>
          <p:cNvPr id="8" name="Subtitle 2">
            <a:extLst>
              <a:ext uri="{FF2B5EF4-FFF2-40B4-BE49-F238E27FC236}">
                <a16:creationId xmlns:a16="http://schemas.microsoft.com/office/drawing/2014/main" id="{C90CE076-0A14-C94F-2BC6-0A9979779488}"/>
              </a:ext>
            </a:extLst>
          </p:cNvPr>
          <p:cNvSpPr txBox="1">
            <a:spLocks/>
          </p:cNvSpPr>
          <p:nvPr/>
        </p:nvSpPr>
        <p:spPr>
          <a:xfrm>
            <a:off x="6097009" y="1715709"/>
            <a:ext cx="4092597" cy="4300053"/>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indent="-285750" algn="l">
              <a:lnSpc>
                <a:spcPct val="100000"/>
              </a:lnSpc>
              <a:buFont typeface="Arial"/>
              <a:buChar char="•"/>
            </a:pPr>
            <a:r>
              <a:rPr lang="en-US" sz="1600" b="1">
                <a:solidFill>
                  <a:srgbClr val="000000"/>
                </a:solidFill>
                <a:latin typeface="Calibri"/>
                <a:ea typeface="+mn-lt"/>
                <a:cs typeface="+mn-lt"/>
              </a:rPr>
              <a:t>Cellular repair and autophagy</a:t>
            </a:r>
            <a:br>
              <a:rPr lang="en-US" sz="1600" b="1">
                <a:solidFill>
                  <a:srgbClr val="000000"/>
                </a:solidFill>
                <a:latin typeface="Calibri"/>
                <a:ea typeface="+mn-lt"/>
                <a:cs typeface="+mn-lt"/>
              </a:rPr>
            </a:br>
            <a:r>
              <a:rPr lang="en-US" sz="1600">
                <a:solidFill>
                  <a:srgbClr val="000000"/>
                </a:solidFill>
                <a:latin typeface="Calibri Light"/>
                <a:ea typeface="Calibri"/>
                <a:cs typeface="Calibri"/>
              </a:rPr>
              <a:t>Fasting can trigger a process called autophagy, where cells remove damaged components and regenerate, potentially promoting cellular repair and longevity.</a:t>
            </a:r>
            <a:br>
              <a:rPr lang="en-US" sz="1600">
                <a:solidFill>
                  <a:srgbClr val="000000"/>
                </a:solidFill>
                <a:latin typeface="Calibri Light"/>
                <a:ea typeface="Calibri"/>
                <a:cs typeface="Calibri"/>
              </a:rPr>
            </a:br>
            <a:r>
              <a:rPr lang="en-US" sz="1600">
                <a:solidFill>
                  <a:srgbClr val="78A14A"/>
                </a:solidFill>
                <a:latin typeface="Aptos"/>
                <a:ea typeface="Calibri"/>
                <a:cs typeface="Calibri"/>
              </a:rPr>
              <a:t>___________________________________</a:t>
            </a:r>
            <a:endParaRPr lang="en-US" sz="1600">
              <a:solidFill>
                <a:srgbClr val="000000"/>
              </a:solidFill>
              <a:ea typeface="+mn-lt"/>
              <a:cs typeface="+mn-lt"/>
            </a:endParaRPr>
          </a:p>
          <a:p>
            <a:pPr marL="285750" indent="-285750" algn="l">
              <a:buFont typeface="Arial"/>
              <a:buChar char="•"/>
            </a:pPr>
            <a:r>
              <a:rPr lang="en-US" sz="1600" b="1">
                <a:solidFill>
                  <a:srgbClr val="000000"/>
                </a:solidFill>
                <a:latin typeface="Calibri"/>
                <a:ea typeface="+mn-lt"/>
                <a:cs typeface="+mn-lt"/>
              </a:rPr>
              <a:t>Heart health</a:t>
            </a:r>
            <a:br>
              <a:rPr lang="en-US" sz="1600" b="1">
                <a:latin typeface="Calibri"/>
                <a:ea typeface="+mn-lt"/>
                <a:cs typeface="+mn-lt"/>
              </a:rPr>
            </a:br>
            <a:r>
              <a:rPr lang="en-US" sz="1600">
                <a:solidFill>
                  <a:srgbClr val="000000"/>
                </a:solidFill>
                <a:latin typeface="Calibri Light"/>
                <a:ea typeface="+mn-lt"/>
                <a:cs typeface="+mn-lt"/>
              </a:rPr>
              <a:t>Fasting may lead to lower blood pressure, Reduced cholesterol levels, and improved heart health markers, lowering the risk of cardiovascular diseases.</a:t>
            </a:r>
            <a:br>
              <a:rPr lang="en-US"/>
            </a:br>
            <a:r>
              <a:rPr lang="en-US" sz="1600">
                <a:solidFill>
                  <a:srgbClr val="78A14A"/>
                </a:solidFill>
                <a:ea typeface="+mn-lt"/>
                <a:cs typeface="+mn-lt"/>
              </a:rPr>
              <a:t>___________________________________</a:t>
            </a:r>
            <a:endParaRPr lang="en-US" sz="1600">
              <a:ea typeface="+mn-lt"/>
              <a:cs typeface="+mn-lt"/>
            </a:endParaRPr>
          </a:p>
          <a:p>
            <a:pPr marL="285750" indent="-285750" algn="l">
              <a:buFont typeface="Arial"/>
              <a:buChar char="•"/>
            </a:pPr>
            <a:r>
              <a:rPr lang="en-US" sz="1600" b="1">
                <a:solidFill>
                  <a:srgbClr val="000000"/>
                </a:solidFill>
                <a:latin typeface="Calibri"/>
                <a:ea typeface="+mn-lt"/>
                <a:cs typeface="+mn-lt"/>
              </a:rPr>
              <a:t>Brain health and cognitive function</a:t>
            </a:r>
            <a:br>
              <a:rPr lang="en-US" sz="1600">
                <a:latin typeface="Calibri Light"/>
                <a:ea typeface="+mn-lt"/>
                <a:cs typeface="+mn-lt"/>
              </a:rPr>
            </a:br>
            <a:r>
              <a:rPr lang="en-US" sz="1600">
                <a:solidFill>
                  <a:srgbClr val="000000"/>
                </a:solidFill>
                <a:latin typeface="Calibri Light"/>
                <a:ea typeface="+mn-lt"/>
                <a:cs typeface="+mn-lt"/>
              </a:rPr>
              <a:t>Some studies suggest that fasting may enhance brain health by promoting the production of brain-derived neurotrophic factor (</a:t>
            </a:r>
            <a:r>
              <a:rPr lang="en-US" sz="1600" err="1">
                <a:solidFill>
                  <a:srgbClr val="000000"/>
                </a:solidFill>
                <a:latin typeface="Calibri Light"/>
                <a:ea typeface="+mn-lt"/>
                <a:cs typeface="+mn-lt"/>
              </a:rPr>
              <a:t>bdnf</a:t>
            </a:r>
            <a:r>
              <a:rPr lang="en-US" sz="1600">
                <a:solidFill>
                  <a:srgbClr val="000000"/>
                </a:solidFill>
                <a:latin typeface="Calibri Light"/>
                <a:ea typeface="+mn-lt"/>
                <a:cs typeface="+mn-lt"/>
              </a:rPr>
              <a:t>), which supports brain function and may protect against neurodegenerative diseases.</a:t>
            </a:r>
            <a:endParaRPr lang="en-US">
              <a:latin typeface="Calibri Light"/>
              <a:ea typeface="Calibri Light"/>
              <a:cs typeface="Calibri Light"/>
            </a:endParaRPr>
          </a:p>
          <a:p>
            <a:pPr marL="285750" indent="-285750" algn="l">
              <a:buFont typeface="Arial"/>
              <a:buChar char="•"/>
            </a:pPr>
            <a:endParaRPr lang="en-US" sz="1600">
              <a:solidFill>
                <a:srgbClr val="000000"/>
              </a:solidFill>
              <a:latin typeface="Calibri Light"/>
              <a:ea typeface="Verdana"/>
              <a:cs typeface="Calibri"/>
            </a:endParaRPr>
          </a:p>
        </p:txBody>
      </p:sp>
      <p:pic>
        <p:nvPicPr>
          <p:cNvPr id="4" name="Picture 3" descr="A person with her hands together in prayer&#10;&#10;Description automatically generated">
            <a:extLst>
              <a:ext uri="{FF2B5EF4-FFF2-40B4-BE49-F238E27FC236}">
                <a16:creationId xmlns:a16="http://schemas.microsoft.com/office/drawing/2014/main" id="{ACE688A6-3F15-0588-EEBC-1B0E562707D4}"/>
              </a:ext>
            </a:extLst>
          </p:cNvPr>
          <p:cNvPicPr>
            <a:picLocks noChangeAspect="1"/>
          </p:cNvPicPr>
          <p:nvPr/>
        </p:nvPicPr>
        <p:blipFill rotWithShape="1">
          <a:blip r:embed="rId3"/>
          <a:srcRect r="3313" b="66"/>
          <a:stretch/>
        </p:blipFill>
        <p:spPr>
          <a:xfrm>
            <a:off x="-1309" y="-2005"/>
            <a:ext cx="4902917" cy="6867521"/>
          </a:xfrm>
          <a:prstGeom prst="rect">
            <a:avLst/>
          </a:prstGeom>
        </p:spPr>
      </p:pic>
    </p:spTree>
    <p:extLst>
      <p:ext uri="{BB962C8B-B14F-4D97-AF65-F5344CB8AC3E}">
        <p14:creationId xmlns:p14="http://schemas.microsoft.com/office/powerpoint/2010/main" val="1896376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096000" y="912329"/>
            <a:ext cx="4092597" cy="545564"/>
          </a:xfrm>
        </p:spPr>
        <p:txBody>
          <a:bodyPr vert="horz" lIns="91440" tIns="45720" rIns="91440" bIns="45720" rtlCol="0" anchor="t">
            <a:normAutofit/>
          </a:bodyPr>
          <a:lstStyle/>
          <a:p>
            <a:pPr algn="l"/>
            <a:r>
              <a:rPr lang="en-US" sz="3200">
                <a:solidFill>
                  <a:srgbClr val="78A14A"/>
                </a:solidFill>
                <a:latin typeface="Calibri"/>
                <a:ea typeface="Calibri"/>
                <a:cs typeface="Calibri"/>
              </a:rPr>
              <a:t>Benefits of fasting</a:t>
            </a:r>
          </a:p>
        </p:txBody>
      </p:sp>
      <p:pic>
        <p:nvPicPr>
          <p:cNvPr id="2" name="Picture 1" descr="A green and black logo&#10;&#10;Description automatically generated">
            <a:extLst>
              <a:ext uri="{FF2B5EF4-FFF2-40B4-BE49-F238E27FC236}">
                <a16:creationId xmlns:a16="http://schemas.microsoft.com/office/drawing/2014/main" id="{45237800-38B2-EDAE-F9DE-D87DCED101F8}"/>
              </a:ext>
            </a:extLst>
          </p:cNvPr>
          <p:cNvPicPr>
            <a:picLocks noChangeAspect="1"/>
          </p:cNvPicPr>
          <p:nvPr/>
        </p:nvPicPr>
        <p:blipFill>
          <a:blip r:embed="rId2"/>
          <a:stretch>
            <a:fillRect/>
          </a:stretch>
        </p:blipFill>
        <p:spPr>
          <a:xfrm>
            <a:off x="10963211" y="6342230"/>
            <a:ext cx="933577" cy="244308"/>
          </a:xfrm>
          <a:prstGeom prst="rect">
            <a:avLst/>
          </a:prstGeom>
        </p:spPr>
      </p:pic>
      <p:sp>
        <p:nvSpPr>
          <p:cNvPr id="8" name="Subtitle 2">
            <a:extLst>
              <a:ext uri="{FF2B5EF4-FFF2-40B4-BE49-F238E27FC236}">
                <a16:creationId xmlns:a16="http://schemas.microsoft.com/office/drawing/2014/main" id="{C90CE076-0A14-C94F-2BC6-0A9979779488}"/>
              </a:ext>
            </a:extLst>
          </p:cNvPr>
          <p:cNvSpPr txBox="1">
            <a:spLocks/>
          </p:cNvSpPr>
          <p:nvPr/>
        </p:nvSpPr>
        <p:spPr>
          <a:xfrm>
            <a:off x="6097009" y="1715709"/>
            <a:ext cx="4092597" cy="4300053"/>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indent="-285750" algn="l">
              <a:buFont typeface="Arial"/>
              <a:buChar char="•"/>
            </a:pPr>
            <a:r>
              <a:rPr lang="en-US" sz="1600" b="1">
                <a:solidFill>
                  <a:srgbClr val="000000"/>
                </a:solidFill>
                <a:latin typeface="Calibri"/>
                <a:ea typeface="Calibri Light"/>
                <a:cs typeface="Calibri Light"/>
              </a:rPr>
              <a:t>Inflammation reduction</a:t>
            </a:r>
            <a:br>
              <a:rPr lang="en-US" sz="1600">
                <a:solidFill>
                  <a:srgbClr val="000000"/>
                </a:solidFill>
                <a:latin typeface="Calibri Light"/>
                <a:ea typeface="Calibri Light"/>
                <a:cs typeface="Calibri Light"/>
              </a:rPr>
            </a:br>
            <a:r>
              <a:rPr lang="en-US" sz="1600">
                <a:solidFill>
                  <a:srgbClr val="000000"/>
                </a:solidFill>
                <a:latin typeface="Calibri Light"/>
                <a:ea typeface="Calibri Light"/>
                <a:cs typeface="Calibri Light"/>
              </a:rPr>
              <a:t>Fasting has been associated with decreased levels of inflammatory markers, potentially benefiting individuals with chronic inflammatory conditions.</a:t>
            </a:r>
            <a:br>
              <a:rPr lang="en-US" sz="1600">
                <a:solidFill>
                  <a:srgbClr val="000000"/>
                </a:solidFill>
                <a:latin typeface="Calibri Light"/>
                <a:ea typeface="Calibri Light"/>
                <a:cs typeface="Calibri Light"/>
              </a:rPr>
            </a:br>
            <a:r>
              <a:rPr lang="en-US" sz="1600">
                <a:solidFill>
                  <a:srgbClr val="78A14A"/>
                </a:solidFill>
                <a:ea typeface="+mn-lt"/>
                <a:cs typeface="+mn-lt"/>
              </a:rPr>
              <a:t>___________________________________</a:t>
            </a:r>
            <a:endParaRPr lang="en-US" sz="1600">
              <a:solidFill>
                <a:srgbClr val="000000"/>
              </a:solidFill>
              <a:ea typeface="+mn-lt"/>
              <a:cs typeface="+mn-lt"/>
            </a:endParaRPr>
          </a:p>
          <a:p>
            <a:pPr marL="285750" indent="-285750" algn="l">
              <a:buFont typeface="Arial"/>
              <a:buChar char="•"/>
            </a:pPr>
            <a:r>
              <a:rPr lang="en-US" sz="1600" b="1">
                <a:solidFill>
                  <a:srgbClr val="000000"/>
                </a:solidFill>
                <a:latin typeface="Calibri"/>
                <a:ea typeface="Calibri Light"/>
                <a:cs typeface="Calibri Light"/>
              </a:rPr>
              <a:t>Enhanced immune function</a:t>
            </a:r>
            <a:br>
              <a:rPr lang="en-US" sz="1600">
                <a:solidFill>
                  <a:srgbClr val="000000"/>
                </a:solidFill>
                <a:latin typeface="Calibri Light"/>
                <a:ea typeface="Calibri Light"/>
                <a:cs typeface="Calibri Light"/>
              </a:rPr>
            </a:br>
            <a:r>
              <a:rPr lang="en-US" sz="1600">
                <a:solidFill>
                  <a:srgbClr val="000000"/>
                </a:solidFill>
                <a:latin typeface="Calibri Light"/>
                <a:ea typeface="Calibri Light"/>
                <a:cs typeface="Calibri Light"/>
              </a:rPr>
              <a:t>Fasting might stimulate the immune system, potentially enhancing its ability to fight off infections and diseases.</a:t>
            </a:r>
            <a:br>
              <a:rPr lang="en-US" sz="1600">
                <a:solidFill>
                  <a:srgbClr val="000000"/>
                </a:solidFill>
                <a:latin typeface="Calibri Light"/>
                <a:ea typeface="Calibri Light"/>
                <a:cs typeface="Calibri Light"/>
              </a:rPr>
            </a:br>
            <a:r>
              <a:rPr lang="en-US" sz="1600">
                <a:solidFill>
                  <a:srgbClr val="78A14A"/>
                </a:solidFill>
                <a:ea typeface="+mn-lt"/>
                <a:cs typeface="+mn-lt"/>
              </a:rPr>
              <a:t>___________________________________</a:t>
            </a:r>
            <a:endParaRPr lang="en-US" sz="1600">
              <a:solidFill>
                <a:srgbClr val="000000"/>
              </a:solidFill>
              <a:ea typeface="+mn-lt"/>
              <a:cs typeface="+mn-lt"/>
            </a:endParaRPr>
          </a:p>
          <a:p>
            <a:pPr marL="285750" indent="-285750" algn="l">
              <a:buFont typeface="Arial"/>
              <a:buChar char="•"/>
            </a:pPr>
            <a:r>
              <a:rPr lang="en-US" sz="1600" b="1">
                <a:solidFill>
                  <a:srgbClr val="000000"/>
                </a:solidFill>
                <a:latin typeface="Calibri"/>
                <a:ea typeface="Calibri Light"/>
                <a:cs typeface="Calibri Light"/>
              </a:rPr>
              <a:t>Improved digestive health</a:t>
            </a:r>
            <a:br>
              <a:rPr lang="en-US" sz="1600" b="1">
                <a:latin typeface="Calibri"/>
                <a:ea typeface="Calibri Light"/>
                <a:cs typeface="Calibri Light"/>
              </a:rPr>
            </a:br>
            <a:r>
              <a:rPr lang="en-US" sz="1600">
                <a:solidFill>
                  <a:srgbClr val="000000"/>
                </a:solidFill>
                <a:latin typeface="Calibri Light"/>
                <a:ea typeface="Calibri Light"/>
                <a:cs typeface="Calibri Light"/>
              </a:rPr>
              <a:t>Giving the digestive system a break during fasting periods can allow it to rest and heal, potentially benefiting individuals with gastrointestinal issues.</a:t>
            </a:r>
            <a:endParaRPr lang="en-US">
              <a:latin typeface="Calibri Light"/>
              <a:ea typeface="Calibri Light"/>
              <a:cs typeface="Calibri Light"/>
            </a:endParaRPr>
          </a:p>
        </p:txBody>
      </p:sp>
      <p:pic>
        <p:nvPicPr>
          <p:cNvPr id="9" name="Picture 8" descr="A group of bowls of soup&#10;&#10;Description automatically generated">
            <a:extLst>
              <a:ext uri="{FF2B5EF4-FFF2-40B4-BE49-F238E27FC236}">
                <a16:creationId xmlns:a16="http://schemas.microsoft.com/office/drawing/2014/main" id="{57080968-D145-2437-8955-04D53C9D44DA}"/>
              </a:ext>
            </a:extLst>
          </p:cNvPr>
          <p:cNvPicPr>
            <a:picLocks noChangeAspect="1"/>
          </p:cNvPicPr>
          <p:nvPr/>
        </p:nvPicPr>
        <p:blipFill rotWithShape="1">
          <a:blip r:embed="rId3"/>
          <a:srcRect t="6570" b="6600"/>
          <a:stretch/>
        </p:blipFill>
        <p:spPr>
          <a:xfrm>
            <a:off x="-1277" y="-12282"/>
            <a:ext cx="4905059" cy="6879581"/>
          </a:xfrm>
          <a:prstGeom prst="rect">
            <a:avLst/>
          </a:prstGeom>
        </p:spPr>
      </p:pic>
    </p:spTree>
    <p:extLst>
      <p:ext uri="{BB962C8B-B14F-4D97-AF65-F5344CB8AC3E}">
        <p14:creationId xmlns:p14="http://schemas.microsoft.com/office/powerpoint/2010/main" val="25176374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096000" y="912329"/>
            <a:ext cx="4092597" cy="545564"/>
          </a:xfrm>
        </p:spPr>
        <p:txBody>
          <a:bodyPr vert="horz" lIns="91440" tIns="45720" rIns="91440" bIns="45720" rtlCol="0" anchor="t">
            <a:normAutofit/>
          </a:bodyPr>
          <a:lstStyle/>
          <a:p>
            <a:pPr algn="l"/>
            <a:r>
              <a:rPr lang="en-US" sz="3200">
                <a:solidFill>
                  <a:srgbClr val="78A14A"/>
                </a:solidFill>
                <a:latin typeface="Calibri"/>
                <a:ea typeface="Calibri"/>
                <a:cs typeface="Calibri"/>
              </a:rPr>
              <a:t>Benefits of fasting</a:t>
            </a:r>
          </a:p>
        </p:txBody>
      </p:sp>
      <p:pic>
        <p:nvPicPr>
          <p:cNvPr id="2" name="Picture 1" descr="A green and black logo&#10;&#10;Description automatically generated">
            <a:extLst>
              <a:ext uri="{FF2B5EF4-FFF2-40B4-BE49-F238E27FC236}">
                <a16:creationId xmlns:a16="http://schemas.microsoft.com/office/drawing/2014/main" id="{45237800-38B2-EDAE-F9DE-D87DCED101F8}"/>
              </a:ext>
            </a:extLst>
          </p:cNvPr>
          <p:cNvPicPr>
            <a:picLocks noChangeAspect="1"/>
          </p:cNvPicPr>
          <p:nvPr/>
        </p:nvPicPr>
        <p:blipFill>
          <a:blip r:embed="rId2"/>
          <a:stretch>
            <a:fillRect/>
          </a:stretch>
        </p:blipFill>
        <p:spPr>
          <a:xfrm>
            <a:off x="10963211" y="6342230"/>
            <a:ext cx="933577" cy="244308"/>
          </a:xfrm>
          <a:prstGeom prst="rect">
            <a:avLst/>
          </a:prstGeom>
        </p:spPr>
      </p:pic>
      <p:sp>
        <p:nvSpPr>
          <p:cNvPr id="8" name="Subtitle 2">
            <a:extLst>
              <a:ext uri="{FF2B5EF4-FFF2-40B4-BE49-F238E27FC236}">
                <a16:creationId xmlns:a16="http://schemas.microsoft.com/office/drawing/2014/main" id="{C90CE076-0A14-C94F-2BC6-0A9979779488}"/>
              </a:ext>
            </a:extLst>
          </p:cNvPr>
          <p:cNvSpPr txBox="1">
            <a:spLocks/>
          </p:cNvSpPr>
          <p:nvPr/>
        </p:nvSpPr>
        <p:spPr>
          <a:xfrm>
            <a:off x="6097009" y="1715709"/>
            <a:ext cx="4092597" cy="4300053"/>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indent="-285750" algn="l">
              <a:buFont typeface="Arial"/>
              <a:buChar char="•"/>
            </a:pPr>
            <a:r>
              <a:rPr lang="en-US" sz="1600" b="1">
                <a:solidFill>
                  <a:srgbClr val="000000"/>
                </a:solidFill>
                <a:latin typeface="Calibri"/>
                <a:ea typeface="+mn-lt"/>
                <a:cs typeface="+mn-lt"/>
              </a:rPr>
              <a:t>Emotional well-being</a:t>
            </a:r>
            <a:br>
              <a:rPr lang="en-US" sz="1600" b="1">
                <a:solidFill>
                  <a:srgbClr val="000000"/>
                </a:solidFill>
                <a:latin typeface="Calibri"/>
                <a:ea typeface="+mn-lt"/>
                <a:cs typeface="+mn-lt"/>
              </a:rPr>
            </a:br>
            <a:r>
              <a:rPr lang="en-US" sz="1600">
                <a:solidFill>
                  <a:srgbClr val="000000"/>
                </a:solidFill>
                <a:latin typeface="Calibri Light"/>
                <a:ea typeface="+mn-lt"/>
                <a:cs typeface="+mn-lt"/>
              </a:rPr>
              <a:t>Some people report experiencing mental clarity, focus, and a sense of discipline during fasting, which can positively impact emotional wellbeing.</a:t>
            </a:r>
            <a:br>
              <a:rPr lang="en-US"/>
            </a:br>
            <a:r>
              <a:rPr lang="en-US" sz="1600">
                <a:solidFill>
                  <a:srgbClr val="78A14A"/>
                </a:solidFill>
                <a:ea typeface="+mn-lt"/>
                <a:cs typeface="+mn-lt"/>
              </a:rPr>
              <a:t>___________________________________</a:t>
            </a:r>
            <a:endParaRPr lang="en-US" sz="1600">
              <a:solidFill>
                <a:srgbClr val="000000"/>
              </a:solidFill>
              <a:ea typeface="+mn-lt"/>
              <a:cs typeface="+mn-lt"/>
            </a:endParaRPr>
          </a:p>
          <a:p>
            <a:pPr marL="285750" indent="-285750" algn="l">
              <a:buFont typeface="Arial"/>
              <a:buChar char="•"/>
            </a:pPr>
            <a:r>
              <a:rPr lang="en-US" sz="1600" b="1">
                <a:solidFill>
                  <a:srgbClr val="000000"/>
                </a:solidFill>
                <a:latin typeface="Calibri"/>
                <a:ea typeface="+mn-lt"/>
                <a:cs typeface="+mn-lt"/>
              </a:rPr>
              <a:t>Longevity and lifespan extension</a:t>
            </a:r>
            <a:br>
              <a:rPr lang="en-US" sz="1600" b="1">
                <a:solidFill>
                  <a:srgbClr val="000000"/>
                </a:solidFill>
                <a:latin typeface="Calibri"/>
                <a:ea typeface="+mn-lt"/>
                <a:cs typeface="+mn-lt"/>
              </a:rPr>
            </a:br>
            <a:r>
              <a:rPr lang="en-US" sz="1600">
                <a:solidFill>
                  <a:srgbClr val="000000"/>
                </a:solidFill>
                <a:latin typeface="Calibri Light"/>
                <a:ea typeface="+mn-lt"/>
                <a:cs typeface="+mn-lt"/>
              </a:rPr>
              <a:t>Studies in animals have suggested that certain fasting regimens may extend lifespan. However, more research is needed to confirm this effect in humans.</a:t>
            </a:r>
            <a:endParaRPr lang="en-US">
              <a:solidFill>
                <a:srgbClr val="000000"/>
              </a:solidFill>
              <a:latin typeface="Calibri Light"/>
              <a:ea typeface="+mn-lt"/>
              <a:cs typeface="+mn-lt"/>
            </a:endParaRPr>
          </a:p>
          <a:p>
            <a:pPr marL="285750" indent="-285750" algn="l">
              <a:buFont typeface="Arial"/>
              <a:buChar char="•"/>
            </a:pPr>
            <a:endParaRPr lang="en-US" sz="1600">
              <a:solidFill>
                <a:srgbClr val="000000"/>
              </a:solidFill>
              <a:latin typeface="Calibri Light"/>
              <a:ea typeface="Calibri Light"/>
              <a:cs typeface="Calibri Light"/>
            </a:endParaRPr>
          </a:p>
        </p:txBody>
      </p:sp>
      <p:pic>
        <p:nvPicPr>
          <p:cNvPr id="4" name="Picture 3" descr="A person holding a food&#10;&#10;Description automatically generated">
            <a:extLst>
              <a:ext uri="{FF2B5EF4-FFF2-40B4-BE49-F238E27FC236}">
                <a16:creationId xmlns:a16="http://schemas.microsoft.com/office/drawing/2014/main" id="{BEFE8697-289C-861C-FFF6-F2B3C4DBCFD0}"/>
              </a:ext>
            </a:extLst>
          </p:cNvPr>
          <p:cNvPicPr>
            <a:picLocks noChangeAspect="1"/>
          </p:cNvPicPr>
          <p:nvPr/>
        </p:nvPicPr>
        <p:blipFill rotWithShape="1">
          <a:blip r:embed="rId3"/>
          <a:srcRect t="15" r="-76" b="4311"/>
          <a:stretch/>
        </p:blipFill>
        <p:spPr>
          <a:xfrm>
            <a:off x="-928" y="-2201"/>
            <a:ext cx="4897830" cy="6874011"/>
          </a:xfrm>
          <a:prstGeom prst="rect">
            <a:avLst/>
          </a:prstGeom>
        </p:spPr>
      </p:pic>
    </p:spTree>
    <p:extLst>
      <p:ext uri="{BB962C8B-B14F-4D97-AF65-F5344CB8AC3E}">
        <p14:creationId xmlns:p14="http://schemas.microsoft.com/office/powerpoint/2010/main" val="8740444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39B9BC56-C8F4-7537-0754-E4BD4CC0CE31}"/>
              </a:ext>
            </a:extLst>
          </p:cNvPr>
          <p:cNvSpPr/>
          <p:nvPr/>
        </p:nvSpPr>
        <p:spPr>
          <a:xfrm>
            <a:off x="-1" y="-4218"/>
            <a:ext cx="12202687" cy="6867722"/>
          </a:xfrm>
          <a:prstGeom prst="rect">
            <a:avLst/>
          </a:prstGeom>
          <a:solidFill>
            <a:srgbClr val="78A1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748BC80D-B652-BAD2-BC19-F6660195A942}"/>
              </a:ext>
            </a:extLst>
          </p:cNvPr>
          <p:cNvSpPr/>
          <p:nvPr/>
        </p:nvSpPr>
        <p:spPr>
          <a:xfrm>
            <a:off x="-4592" y="-9436"/>
            <a:ext cx="4930048" cy="688103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18">
            <a:extLst>
              <a:ext uri="{FF2B5EF4-FFF2-40B4-BE49-F238E27FC236}">
                <a16:creationId xmlns:a16="http://schemas.microsoft.com/office/drawing/2014/main" id="{C7839E6C-DAE7-514B-A29F-A79CA1851736}"/>
              </a:ext>
            </a:extLst>
          </p:cNvPr>
          <p:cNvSpPr txBox="1"/>
          <p:nvPr/>
        </p:nvSpPr>
        <p:spPr>
          <a:xfrm>
            <a:off x="6067357" y="957281"/>
            <a:ext cx="5564425" cy="945915"/>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Bef>
                <a:spcPct val="0"/>
              </a:spcBef>
              <a:spcAft>
                <a:spcPts val="600"/>
              </a:spcAft>
            </a:pPr>
            <a:r>
              <a:rPr lang="en-US" sz="3200">
                <a:solidFill>
                  <a:srgbClr val="FFFFFF"/>
                </a:solidFill>
                <a:latin typeface="Calibri"/>
                <a:ea typeface="Calibri"/>
                <a:cs typeface="Calibri"/>
              </a:rPr>
              <a:t>Effect of prolonged fasting</a:t>
            </a:r>
            <a:endParaRPr lang="en-US" sz="3200">
              <a:latin typeface="Calibri"/>
              <a:ea typeface="Calibri"/>
              <a:cs typeface="Calibri"/>
            </a:endParaRPr>
          </a:p>
          <a:p>
            <a:pPr>
              <a:lnSpc>
                <a:spcPct val="90000"/>
              </a:lnSpc>
              <a:spcBef>
                <a:spcPct val="0"/>
              </a:spcBef>
              <a:spcAft>
                <a:spcPts val="600"/>
              </a:spcAft>
            </a:pPr>
            <a:r>
              <a:rPr lang="en-US" sz="3200">
                <a:solidFill>
                  <a:srgbClr val="FFFFFF"/>
                </a:solidFill>
                <a:latin typeface="Calibri"/>
                <a:ea typeface="Calibri"/>
                <a:cs typeface="Calibri"/>
              </a:rPr>
              <a:t>on the cellular level</a:t>
            </a:r>
            <a:endParaRPr lang="en-US" sz="3200">
              <a:latin typeface="Calibri"/>
              <a:ea typeface="Calibri"/>
              <a:cs typeface="Calibri"/>
            </a:endParaRPr>
          </a:p>
        </p:txBody>
      </p:sp>
      <p:sp>
        <p:nvSpPr>
          <p:cNvPr id="6" name="TextBox 22">
            <a:extLst>
              <a:ext uri="{FF2B5EF4-FFF2-40B4-BE49-F238E27FC236}">
                <a16:creationId xmlns:a16="http://schemas.microsoft.com/office/drawing/2014/main" id="{659B7EB7-3728-4E43-8556-984CFC95A1B2}"/>
              </a:ext>
            </a:extLst>
          </p:cNvPr>
          <p:cNvSpPr txBox="1"/>
          <p:nvPr/>
        </p:nvSpPr>
        <p:spPr>
          <a:xfrm>
            <a:off x="6091323" y="2228448"/>
            <a:ext cx="4368622" cy="295465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1600"/>
              </a:spcAft>
            </a:pPr>
            <a:r>
              <a:rPr lang="en-US" b="1">
                <a:solidFill>
                  <a:srgbClr val="FFFFFF"/>
                </a:solidFill>
                <a:latin typeface="Calibri"/>
                <a:ea typeface="Calibri Light"/>
                <a:cs typeface="Calibri Light"/>
              </a:rPr>
              <a:t>Autophagy</a:t>
            </a:r>
          </a:p>
          <a:p>
            <a:pPr>
              <a:spcAft>
                <a:spcPts val="1600"/>
              </a:spcAft>
            </a:pPr>
            <a:r>
              <a:rPr lang="en-US" sz="1600">
                <a:solidFill>
                  <a:srgbClr val="FFFFFF"/>
                </a:solidFill>
                <a:latin typeface="Calibri Light"/>
                <a:ea typeface="Calibri Light"/>
                <a:cs typeface="Calibri Light"/>
              </a:rPr>
              <a:t>Poorly functioning organelles  - such as mitochondria, and misfolded proteins  - are targeted for destruction. </a:t>
            </a:r>
            <a:endParaRPr lang="en-US">
              <a:solidFill>
                <a:srgbClr val="FFFFFF"/>
              </a:solidFill>
            </a:endParaRPr>
          </a:p>
          <a:p>
            <a:pPr>
              <a:spcAft>
                <a:spcPts val="1600"/>
              </a:spcAft>
            </a:pPr>
            <a:r>
              <a:rPr lang="en-US" sz="1600">
                <a:solidFill>
                  <a:srgbClr val="FFFFFF"/>
                </a:solidFill>
                <a:latin typeface="Calibri Light"/>
                <a:ea typeface="Calibri Light"/>
                <a:cs typeface="Calibri Light"/>
              </a:rPr>
              <a:t>Body’s way of cleaning house  - innate recycling.</a:t>
            </a:r>
            <a:endParaRPr lang="en-US">
              <a:solidFill>
                <a:srgbClr val="FFFFFF"/>
              </a:solidFill>
            </a:endParaRPr>
          </a:p>
          <a:p>
            <a:pPr>
              <a:spcAft>
                <a:spcPts val="1600"/>
              </a:spcAft>
            </a:pPr>
            <a:r>
              <a:rPr lang="en-US" sz="1600">
                <a:solidFill>
                  <a:srgbClr val="FFFFFF"/>
                </a:solidFill>
                <a:latin typeface="Calibri Light"/>
                <a:ea typeface="Calibri Light"/>
                <a:cs typeface="Calibri Light"/>
              </a:rPr>
              <a:t>Important in inflammation, immune function and cellular rejuvenation.</a:t>
            </a:r>
            <a:br>
              <a:rPr lang="en-US" sz="1600">
                <a:solidFill>
                  <a:srgbClr val="FFFFFF"/>
                </a:solidFill>
                <a:latin typeface="Calibri Light"/>
                <a:ea typeface="Calibri Light"/>
                <a:cs typeface="Calibri Light"/>
              </a:rPr>
            </a:br>
            <a:br>
              <a:rPr lang="en-US" sz="1600">
                <a:solidFill>
                  <a:srgbClr val="FFFFFF"/>
                </a:solidFill>
                <a:latin typeface="Calibri Light"/>
                <a:ea typeface="Calibri Light"/>
                <a:cs typeface="Calibri Light"/>
              </a:rPr>
            </a:br>
            <a:r>
              <a:rPr lang="en-US" sz="1600">
                <a:solidFill>
                  <a:srgbClr val="FFFFFF"/>
                </a:solidFill>
                <a:latin typeface="Calibri Light"/>
                <a:ea typeface="Calibri Light"/>
                <a:cs typeface="Calibri Light"/>
              </a:rPr>
              <a:t>Triggered by prolonged fasting.</a:t>
            </a:r>
          </a:p>
        </p:txBody>
      </p:sp>
      <p:pic>
        <p:nvPicPr>
          <p:cNvPr id="15" name="Picture 14" descr="A diagram of a cell&#10;&#10;Description automatically generated">
            <a:extLst>
              <a:ext uri="{FF2B5EF4-FFF2-40B4-BE49-F238E27FC236}">
                <a16:creationId xmlns:a16="http://schemas.microsoft.com/office/drawing/2014/main" id="{24E39CDD-0073-2969-9ACC-21636A920D89}"/>
              </a:ext>
            </a:extLst>
          </p:cNvPr>
          <p:cNvPicPr>
            <a:picLocks noChangeAspect="1"/>
          </p:cNvPicPr>
          <p:nvPr/>
        </p:nvPicPr>
        <p:blipFill rotWithShape="1">
          <a:blip r:embed="rId3"/>
          <a:srcRect l="1576" t="1095" r="2210" b="1046"/>
          <a:stretch/>
        </p:blipFill>
        <p:spPr>
          <a:xfrm rot="16200000">
            <a:off x="-274470" y="1259666"/>
            <a:ext cx="5600247" cy="3826831"/>
          </a:xfrm>
          <a:prstGeom prst="rect">
            <a:avLst/>
          </a:prstGeom>
        </p:spPr>
      </p:pic>
      <p:sp>
        <p:nvSpPr>
          <p:cNvPr id="7" name="Rectangle 6">
            <a:extLst>
              <a:ext uri="{FF2B5EF4-FFF2-40B4-BE49-F238E27FC236}">
                <a16:creationId xmlns:a16="http://schemas.microsoft.com/office/drawing/2014/main" id="{48F3F8C4-4659-0444-B947-648B3D63C284}"/>
              </a:ext>
            </a:extLst>
          </p:cNvPr>
          <p:cNvSpPr/>
          <p:nvPr/>
        </p:nvSpPr>
        <p:spPr>
          <a:xfrm>
            <a:off x="1423985" y="6126621"/>
            <a:ext cx="2839069" cy="400110"/>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b="1">
                <a:solidFill>
                  <a:srgbClr val="A88042"/>
                </a:solidFill>
                <a:latin typeface="Calibri Light"/>
                <a:ea typeface="Calibri Light"/>
                <a:cs typeface="Calibri Light"/>
              </a:rPr>
              <a:t>2016 NOBEL PRIZE : Yoshinori Ohsumi</a:t>
            </a:r>
            <a:br>
              <a:rPr lang="en-US" sz="1000" b="1">
                <a:solidFill>
                  <a:srgbClr val="A88042"/>
                </a:solidFill>
                <a:latin typeface="Calibri Light"/>
                <a:ea typeface="Calibri Light"/>
                <a:cs typeface="Calibri Light"/>
              </a:rPr>
            </a:br>
            <a:r>
              <a:rPr lang="en-US" sz="1000">
                <a:solidFill>
                  <a:srgbClr val="A88042"/>
                </a:solidFill>
                <a:latin typeface="Calibri Light"/>
                <a:ea typeface="Calibri Light"/>
                <a:cs typeface="Calibri Light"/>
              </a:rPr>
              <a:t>”Discovery of Mechanisms for Autophagy”</a:t>
            </a:r>
            <a:endParaRPr lang="en-US"/>
          </a:p>
        </p:txBody>
      </p:sp>
      <p:pic>
        <p:nvPicPr>
          <p:cNvPr id="9" name="Picture 8">
            <a:extLst>
              <a:ext uri="{FF2B5EF4-FFF2-40B4-BE49-F238E27FC236}">
                <a16:creationId xmlns:a16="http://schemas.microsoft.com/office/drawing/2014/main" id="{DE8B77F4-7698-8B42-9AFD-E664738C8DB7}"/>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862901" y="6055955"/>
            <a:ext cx="558198" cy="530658"/>
          </a:xfrm>
          <a:prstGeom prst="rect">
            <a:avLst/>
          </a:prstGeom>
        </p:spPr>
      </p:pic>
      <p:pic>
        <p:nvPicPr>
          <p:cNvPr id="22" name="Picture 21" descr="A black and white logo&#10;&#10;Description automatically generated">
            <a:extLst>
              <a:ext uri="{FF2B5EF4-FFF2-40B4-BE49-F238E27FC236}">
                <a16:creationId xmlns:a16="http://schemas.microsoft.com/office/drawing/2014/main" id="{3FA05817-5CAA-D0D7-E6E1-1A96B976860F}"/>
              </a:ext>
            </a:extLst>
          </p:cNvPr>
          <p:cNvPicPr>
            <a:picLocks noChangeAspect="1"/>
          </p:cNvPicPr>
          <p:nvPr/>
        </p:nvPicPr>
        <p:blipFill>
          <a:blip r:embed="rId5"/>
          <a:stretch>
            <a:fillRect/>
          </a:stretch>
        </p:blipFill>
        <p:spPr>
          <a:xfrm>
            <a:off x="10940715" y="6343668"/>
            <a:ext cx="956530" cy="244931"/>
          </a:xfrm>
          <a:prstGeom prst="rect">
            <a:avLst/>
          </a:prstGeom>
        </p:spPr>
      </p:pic>
    </p:spTree>
    <p:extLst>
      <p:ext uri="{BB962C8B-B14F-4D97-AF65-F5344CB8AC3E}">
        <p14:creationId xmlns:p14="http://schemas.microsoft.com/office/powerpoint/2010/main" val="4249160291"/>
      </p:ext>
    </p:extLst>
  </p:cSld>
  <p:clrMapOvr>
    <a:masterClrMapping/>
  </p:clrMapOvr>
  <p:extLst>
    <p:ext uri="{6950BFC3-D8DA-4A85-94F7-54DA5524770B}">
      <p188:commentRel xmlns:p188="http://schemas.microsoft.com/office/powerpoint/2018/8/main" r:id="rId2"/>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D694BF54-23F1-5400-C58F-6BDE17E47068}"/>
              </a:ext>
            </a:extLst>
          </p:cNvPr>
          <p:cNvSpPr/>
          <p:nvPr/>
        </p:nvSpPr>
        <p:spPr>
          <a:xfrm>
            <a:off x="-1" y="456"/>
            <a:ext cx="12197503" cy="1602493"/>
          </a:xfrm>
          <a:prstGeom prst="rect">
            <a:avLst/>
          </a:prstGeom>
          <a:solidFill>
            <a:srgbClr val="78A1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3222435" y="889377"/>
            <a:ext cx="5740536" cy="545564"/>
          </a:xfrm>
        </p:spPr>
        <p:txBody>
          <a:bodyPr vert="horz" lIns="91440" tIns="45720" rIns="91440" bIns="45720" rtlCol="0" anchor="t">
            <a:noAutofit/>
          </a:bodyPr>
          <a:lstStyle/>
          <a:p>
            <a:r>
              <a:rPr lang="en-US" sz="3200">
                <a:solidFill>
                  <a:srgbClr val="FFFFFF"/>
                </a:solidFill>
                <a:latin typeface="Calibri"/>
                <a:ea typeface="+mn-lt"/>
                <a:cs typeface="Calibri"/>
              </a:rPr>
              <a:t>Not all fasting is the same</a:t>
            </a:r>
            <a:endParaRPr lang="en-US" sz="3200" err="1">
              <a:solidFill>
                <a:srgbClr val="FFFFFF"/>
              </a:solidFill>
              <a:latin typeface="Calibri"/>
              <a:cs typeface="Calibri"/>
            </a:endParaRPr>
          </a:p>
        </p:txBody>
      </p:sp>
      <p:sp>
        <p:nvSpPr>
          <p:cNvPr id="7" name="Rectangle: Rounded Corners 6">
            <a:extLst>
              <a:ext uri="{FF2B5EF4-FFF2-40B4-BE49-F238E27FC236}">
                <a16:creationId xmlns:a16="http://schemas.microsoft.com/office/drawing/2014/main" id="{62418130-ADD4-53D5-F4FB-A8B486C7B48B}"/>
              </a:ext>
            </a:extLst>
          </p:cNvPr>
          <p:cNvSpPr/>
          <p:nvPr/>
        </p:nvSpPr>
        <p:spPr>
          <a:xfrm rot="5400000">
            <a:off x="4395032" y="-678834"/>
            <a:ext cx="3410641" cy="9699434"/>
          </a:xfrm>
          <a:prstGeom prst="round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diagram of fasting and water fasting&#10;&#10;Description automatically generated">
            <a:extLst>
              <a:ext uri="{FF2B5EF4-FFF2-40B4-BE49-F238E27FC236}">
                <a16:creationId xmlns:a16="http://schemas.microsoft.com/office/drawing/2014/main" id="{9C575226-EAFE-5D27-E293-1047DAFDAFB5}"/>
              </a:ext>
            </a:extLst>
          </p:cNvPr>
          <p:cNvPicPr>
            <a:picLocks noChangeAspect="1"/>
          </p:cNvPicPr>
          <p:nvPr/>
        </p:nvPicPr>
        <p:blipFill>
          <a:blip r:embed="rId2"/>
          <a:stretch>
            <a:fillRect/>
          </a:stretch>
        </p:blipFill>
        <p:spPr>
          <a:xfrm>
            <a:off x="1669555" y="2571334"/>
            <a:ext cx="9345975" cy="3379480"/>
          </a:xfrm>
          <a:prstGeom prst="rect">
            <a:avLst/>
          </a:prstGeom>
        </p:spPr>
      </p:pic>
      <p:pic>
        <p:nvPicPr>
          <p:cNvPr id="12" name="Picture 11" descr="A green and black logo&#10;&#10;Description automatically generated">
            <a:extLst>
              <a:ext uri="{FF2B5EF4-FFF2-40B4-BE49-F238E27FC236}">
                <a16:creationId xmlns:a16="http://schemas.microsoft.com/office/drawing/2014/main" id="{9527277B-E421-7EA6-EFEA-356C909B8185}"/>
              </a:ext>
            </a:extLst>
          </p:cNvPr>
          <p:cNvPicPr>
            <a:picLocks noChangeAspect="1"/>
          </p:cNvPicPr>
          <p:nvPr/>
        </p:nvPicPr>
        <p:blipFill>
          <a:blip r:embed="rId3"/>
          <a:stretch>
            <a:fillRect/>
          </a:stretch>
        </p:blipFill>
        <p:spPr>
          <a:xfrm>
            <a:off x="10963211" y="6342230"/>
            <a:ext cx="933577" cy="244308"/>
          </a:xfrm>
          <a:prstGeom prst="rect">
            <a:avLst/>
          </a:prstGeom>
        </p:spPr>
      </p:pic>
    </p:spTree>
    <p:extLst>
      <p:ext uri="{BB962C8B-B14F-4D97-AF65-F5344CB8AC3E}">
        <p14:creationId xmlns:p14="http://schemas.microsoft.com/office/powerpoint/2010/main" val="20502100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1B0ECBAD-BF82-4175-FACF-D2193CAC533C}"/>
              </a:ext>
            </a:extLst>
          </p:cNvPr>
          <p:cNvSpPr/>
          <p:nvPr/>
        </p:nvSpPr>
        <p:spPr>
          <a:xfrm>
            <a:off x="-1" y="456"/>
            <a:ext cx="12169963" cy="6863047"/>
          </a:xfrm>
          <a:prstGeom prst="rect">
            <a:avLst/>
          </a:prstGeom>
          <a:solidFill>
            <a:srgbClr val="78A1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895120" y="912329"/>
            <a:ext cx="9068548" cy="545564"/>
          </a:xfrm>
        </p:spPr>
        <p:txBody>
          <a:bodyPr vert="horz" lIns="91440" tIns="45720" rIns="91440" bIns="45720" rtlCol="0" anchor="t">
            <a:noAutofit/>
          </a:bodyPr>
          <a:lstStyle/>
          <a:p>
            <a:pPr algn="l">
              <a:lnSpc>
                <a:spcPct val="100000"/>
              </a:lnSpc>
              <a:spcBef>
                <a:spcPts val="0"/>
              </a:spcBef>
            </a:pPr>
            <a:r>
              <a:rPr lang="en-US" sz="3200">
                <a:solidFill>
                  <a:srgbClr val="FFFFFF"/>
                </a:solidFill>
                <a:latin typeface="Calibri"/>
                <a:ea typeface="+mn-lt"/>
                <a:cs typeface="Calibri"/>
              </a:rPr>
              <a:t>A prolonged water fast</a:t>
            </a:r>
            <a:endParaRPr lang="en-US" sz="3200">
              <a:solidFill>
                <a:srgbClr val="000000"/>
              </a:solidFill>
              <a:latin typeface="Calibri"/>
              <a:ea typeface="+mn-lt"/>
              <a:cs typeface="Calibri"/>
            </a:endParaRPr>
          </a:p>
          <a:p>
            <a:pPr algn="l">
              <a:lnSpc>
                <a:spcPct val="100000"/>
              </a:lnSpc>
              <a:spcBef>
                <a:spcPts val="0"/>
              </a:spcBef>
            </a:pPr>
            <a:r>
              <a:rPr lang="en-US" sz="3200">
                <a:solidFill>
                  <a:srgbClr val="FFFFFF"/>
                </a:solidFill>
                <a:latin typeface="Calibri"/>
                <a:ea typeface="+mn-lt"/>
                <a:cs typeface="Calibri"/>
              </a:rPr>
              <a:t>(4-5 days or longer) can have</a:t>
            </a:r>
            <a:endParaRPr lang="en-US" sz="3200">
              <a:solidFill>
                <a:srgbClr val="000000"/>
              </a:solidFill>
              <a:latin typeface="Calibri"/>
              <a:ea typeface="+mn-lt"/>
              <a:cs typeface="Calibri"/>
            </a:endParaRPr>
          </a:p>
          <a:p>
            <a:pPr algn="l">
              <a:lnSpc>
                <a:spcPct val="100000"/>
              </a:lnSpc>
              <a:spcBef>
                <a:spcPts val="0"/>
              </a:spcBef>
            </a:pPr>
            <a:r>
              <a:rPr lang="en-US" sz="3200">
                <a:solidFill>
                  <a:srgbClr val="FFFFFF"/>
                </a:solidFill>
                <a:latin typeface="Calibri"/>
                <a:ea typeface="+mn-lt"/>
                <a:cs typeface="Calibri"/>
              </a:rPr>
              <a:t>some associated challenges </a:t>
            </a:r>
            <a:endParaRPr lang="en-US" sz="3200">
              <a:latin typeface="Calibri"/>
              <a:cs typeface="Calibri"/>
            </a:endParaRPr>
          </a:p>
          <a:p>
            <a:pPr algn="l">
              <a:lnSpc>
                <a:spcPct val="100000"/>
              </a:lnSpc>
              <a:spcBef>
                <a:spcPts val="0"/>
              </a:spcBef>
            </a:pPr>
            <a:endParaRPr lang="en-US" sz="3200">
              <a:solidFill>
                <a:srgbClr val="FFFFFF"/>
              </a:solidFill>
              <a:latin typeface="Calibri"/>
              <a:ea typeface="Calibri"/>
              <a:cs typeface="Calibri"/>
            </a:endParaRPr>
          </a:p>
        </p:txBody>
      </p:sp>
      <p:sp>
        <p:nvSpPr>
          <p:cNvPr id="4" name="Subtitle 2">
            <a:extLst>
              <a:ext uri="{FF2B5EF4-FFF2-40B4-BE49-F238E27FC236}">
                <a16:creationId xmlns:a16="http://schemas.microsoft.com/office/drawing/2014/main" id="{DF25889B-A57F-C92C-7539-03A45E59D7E3}"/>
              </a:ext>
            </a:extLst>
          </p:cNvPr>
          <p:cNvSpPr txBox="1">
            <a:spLocks/>
          </p:cNvSpPr>
          <p:nvPr/>
        </p:nvSpPr>
        <p:spPr>
          <a:xfrm>
            <a:off x="987937" y="2762312"/>
            <a:ext cx="2228912" cy="2454727"/>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a:buChar char="•"/>
            </a:pPr>
            <a:r>
              <a:rPr lang="en-US" sz="1600">
                <a:solidFill>
                  <a:srgbClr val="FFFFFF"/>
                </a:solidFill>
                <a:latin typeface="Calibri Light"/>
                <a:ea typeface="+mn-lt"/>
                <a:cs typeface="Calibri Light"/>
              </a:rPr>
              <a:t>Gallstones </a:t>
            </a:r>
          </a:p>
          <a:p>
            <a:pPr marL="342900" indent="-342900" algn="l">
              <a:buFont typeface="Arial"/>
              <a:buChar char="•"/>
            </a:pPr>
            <a:r>
              <a:rPr lang="en-US" sz="1600">
                <a:solidFill>
                  <a:srgbClr val="FFFFFF"/>
                </a:solidFill>
                <a:latin typeface="Calibri Light"/>
                <a:ea typeface="+mn-lt"/>
                <a:cs typeface="Calibri Light"/>
              </a:rPr>
              <a:t>Dehydration </a:t>
            </a:r>
          </a:p>
          <a:p>
            <a:pPr marL="342900" indent="-342900" algn="l">
              <a:buFont typeface="Arial"/>
              <a:buChar char="•"/>
            </a:pPr>
            <a:r>
              <a:rPr lang="en-US" sz="1600">
                <a:solidFill>
                  <a:srgbClr val="FFFFFF"/>
                </a:solidFill>
                <a:latin typeface="Calibri Light"/>
                <a:ea typeface="+mn-lt"/>
                <a:cs typeface="Calibri Light"/>
              </a:rPr>
              <a:t>Hypotension </a:t>
            </a:r>
          </a:p>
          <a:p>
            <a:pPr marL="342900" indent="-342900" algn="l">
              <a:buFont typeface="Arial"/>
              <a:buChar char="•"/>
            </a:pPr>
            <a:r>
              <a:rPr lang="en-US" sz="1600">
                <a:solidFill>
                  <a:srgbClr val="FFFFFF"/>
                </a:solidFill>
                <a:latin typeface="Calibri Light"/>
                <a:ea typeface="+mn-lt"/>
                <a:cs typeface="Calibri Light"/>
              </a:rPr>
              <a:t>Hypoglycemia</a:t>
            </a:r>
          </a:p>
          <a:p>
            <a:pPr marL="342900" indent="-342900" algn="l">
              <a:buFont typeface="Arial"/>
              <a:buChar char="•"/>
            </a:pPr>
            <a:r>
              <a:rPr lang="en-US" sz="1600">
                <a:solidFill>
                  <a:srgbClr val="FFFFFF"/>
                </a:solidFill>
                <a:latin typeface="Calibri Light"/>
                <a:ea typeface="+mn-lt"/>
                <a:cs typeface="Calibri Light"/>
              </a:rPr>
              <a:t>Loss of Muscle Mass </a:t>
            </a:r>
          </a:p>
          <a:p>
            <a:pPr marL="342900" indent="-342900" algn="l">
              <a:buFont typeface="Arial"/>
              <a:buChar char="•"/>
            </a:pPr>
            <a:r>
              <a:rPr lang="en-US" sz="1600">
                <a:solidFill>
                  <a:srgbClr val="FFFFFF"/>
                </a:solidFill>
                <a:latin typeface="Calibri Light"/>
                <a:ea typeface="+mn-lt"/>
                <a:cs typeface="Calibri Light"/>
              </a:rPr>
              <a:t>Nutrient Deficiency </a:t>
            </a:r>
          </a:p>
          <a:p>
            <a:pPr marL="342900" indent="-342900" algn="l">
              <a:buFont typeface="Arial"/>
              <a:buChar char="•"/>
            </a:pPr>
            <a:r>
              <a:rPr lang="en-US" sz="1600">
                <a:solidFill>
                  <a:srgbClr val="FFFFFF"/>
                </a:solidFill>
                <a:latin typeface="Calibri Light"/>
                <a:ea typeface="+mn-lt"/>
                <a:cs typeface="Calibri Light"/>
              </a:rPr>
              <a:t>Hunger </a:t>
            </a:r>
          </a:p>
          <a:p>
            <a:pPr marL="342900" indent="-342900" algn="l">
              <a:buFont typeface="Arial"/>
              <a:buChar char="•"/>
            </a:pPr>
            <a:endParaRPr lang="en-US" sz="1600" i="1">
              <a:solidFill>
                <a:srgbClr val="FFFFFF"/>
              </a:solidFill>
              <a:latin typeface="Calibri Light"/>
              <a:ea typeface="+mn-lt"/>
              <a:cs typeface="Calibri Light"/>
            </a:endParaRPr>
          </a:p>
        </p:txBody>
      </p:sp>
      <p:sp>
        <p:nvSpPr>
          <p:cNvPr id="8" name="Subtitle 2">
            <a:extLst>
              <a:ext uri="{FF2B5EF4-FFF2-40B4-BE49-F238E27FC236}">
                <a16:creationId xmlns:a16="http://schemas.microsoft.com/office/drawing/2014/main" id="{C90CE076-0A14-C94F-2BC6-0A9979779488}"/>
              </a:ext>
            </a:extLst>
          </p:cNvPr>
          <p:cNvSpPr txBox="1">
            <a:spLocks/>
          </p:cNvSpPr>
          <p:nvPr/>
        </p:nvSpPr>
        <p:spPr>
          <a:xfrm>
            <a:off x="3563131" y="2762311"/>
            <a:ext cx="2210549" cy="1665187"/>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600" err="1">
                <a:solidFill>
                  <a:srgbClr val="FFFFFF"/>
                </a:solidFill>
                <a:latin typeface="Calibri Light"/>
                <a:ea typeface="+mn-lt"/>
                <a:cs typeface="+mn-lt"/>
              </a:rPr>
              <a:t>Prolon</a:t>
            </a:r>
            <a:r>
              <a:rPr lang="en-US" sz="1600">
                <a:solidFill>
                  <a:srgbClr val="FFFFFF"/>
                </a:solidFill>
                <a:latin typeface="Calibri Light"/>
                <a:ea typeface="+mn-lt"/>
                <a:cs typeface="+mn-lt"/>
              </a:rPr>
              <a:t> was created to enhance: </a:t>
            </a:r>
          </a:p>
          <a:p>
            <a:pPr marL="342900" indent="-342900" algn="l">
              <a:buFont typeface="Arial"/>
              <a:buChar char="•"/>
            </a:pPr>
            <a:r>
              <a:rPr lang="en-US" sz="1600" b="1">
                <a:solidFill>
                  <a:srgbClr val="FFFFFF"/>
                </a:solidFill>
                <a:latin typeface="Calibri"/>
                <a:ea typeface="+mn-lt"/>
                <a:cs typeface="+mn-lt"/>
              </a:rPr>
              <a:t>Adherence</a:t>
            </a:r>
            <a:r>
              <a:rPr lang="en-US" sz="1600">
                <a:solidFill>
                  <a:srgbClr val="FFFFFF"/>
                </a:solidFill>
                <a:latin typeface="Calibri Light"/>
                <a:ea typeface="+mn-lt"/>
                <a:cs typeface="+mn-lt"/>
              </a:rPr>
              <a:t> </a:t>
            </a:r>
          </a:p>
          <a:p>
            <a:pPr marL="342900" indent="-342900" algn="l">
              <a:buFont typeface="Arial"/>
              <a:buChar char="•"/>
            </a:pPr>
            <a:r>
              <a:rPr lang="en-US" sz="1600" b="1">
                <a:solidFill>
                  <a:srgbClr val="FFFFFF"/>
                </a:solidFill>
                <a:latin typeface="Calibri"/>
                <a:ea typeface="+mn-lt"/>
                <a:cs typeface="+mn-lt"/>
              </a:rPr>
              <a:t>Safety </a:t>
            </a:r>
          </a:p>
          <a:p>
            <a:pPr algn="l"/>
            <a:r>
              <a:rPr lang="en-US" sz="1600">
                <a:solidFill>
                  <a:srgbClr val="FFFFFF"/>
                </a:solidFill>
                <a:latin typeface="Calibri Light"/>
                <a:ea typeface="+mn-lt"/>
                <a:cs typeface="+mn-lt"/>
              </a:rPr>
              <a:t>While still receiving</a:t>
            </a:r>
            <a:br>
              <a:rPr lang="en-US" sz="1600">
                <a:solidFill>
                  <a:srgbClr val="FFFFFF"/>
                </a:solidFill>
                <a:latin typeface="Calibri Light"/>
                <a:ea typeface="+mn-lt"/>
                <a:cs typeface="+mn-lt"/>
              </a:rPr>
            </a:br>
            <a:r>
              <a:rPr lang="en-US" sz="1600">
                <a:solidFill>
                  <a:srgbClr val="FFFFFF"/>
                </a:solidFill>
                <a:latin typeface="Calibri Light"/>
                <a:ea typeface="+mn-lt"/>
                <a:cs typeface="+mn-lt"/>
              </a:rPr>
              <a:t>the health benefits of a prolonged, periodic fast.</a:t>
            </a:r>
          </a:p>
        </p:txBody>
      </p:sp>
      <p:pic>
        <p:nvPicPr>
          <p:cNvPr id="2" name="Picture 1" descr="A green and black logo&#10;&#10;Description automatically generated">
            <a:extLst>
              <a:ext uri="{FF2B5EF4-FFF2-40B4-BE49-F238E27FC236}">
                <a16:creationId xmlns:a16="http://schemas.microsoft.com/office/drawing/2014/main" id="{45237800-38B2-EDAE-F9DE-D87DCED101F8}"/>
              </a:ext>
            </a:extLst>
          </p:cNvPr>
          <p:cNvPicPr>
            <a:picLocks noChangeAspect="1"/>
          </p:cNvPicPr>
          <p:nvPr/>
        </p:nvPicPr>
        <p:blipFill>
          <a:blip r:embed="rId2"/>
          <a:stretch>
            <a:fillRect/>
          </a:stretch>
        </p:blipFill>
        <p:spPr>
          <a:xfrm>
            <a:off x="10963211" y="6342230"/>
            <a:ext cx="933577" cy="244308"/>
          </a:xfrm>
          <a:prstGeom prst="rect">
            <a:avLst/>
          </a:prstGeom>
        </p:spPr>
      </p:pic>
      <p:pic>
        <p:nvPicPr>
          <p:cNvPr id="19" name="Picture 18" descr="A person opening a box with boxes&#10;&#10;Description automatically generated">
            <a:extLst>
              <a:ext uri="{FF2B5EF4-FFF2-40B4-BE49-F238E27FC236}">
                <a16:creationId xmlns:a16="http://schemas.microsoft.com/office/drawing/2014/main" id="{6CD7ECFF-0A22-08D2-2F07-4095D716AA1E}"/>
              </a:ext>
            </a:extLst>
          </p:cNvPr>
          <p:cNvPicPr>
            <a:picLocks noChangeAspect="1"/>
          </p:cNvPicPr>
          <p:nvPr/>
        </p:nvPicPr>
        <p:blipFill rotWithShape="1">
          <a:blip r:embed="rId3"/>
          <a:srcRect l="2426" t="-36" r="2406" b="-5"/>
          <a:stretch/>
        </p:blipFill>
        <p:spPr>
          <a:xfrm>
            <a:off x="7268188" y="-1346"/>
            <a:ext cx="4924770" cy="6880949"/>
          </a:xfrm>
          <a:prstGeom prst="rect">
            <a:avLst/>
          </a:prstGeom>
        </p:spPr>
      </p:pic>
      <p:cxnSp>
        <p:nvCxnSpPr>
          <p:cNvPr id="21" name="Straight Arrow Connector 20">
            <a:extLst>
              <a:ext uri="{FF2B5EF4-FFF2-40B4-BE49-F238E27FC236}">
                <a16:creationId xmlns:a16="http://schemas.microsoft.com/office/drawing/2014/main" id="{7D3D0DAE-0517-F7EC-5EBF-C049DC707E69}"/>
              </a:ext>
            </a:extLst>
          </p:cNvPr>
          <p:cNvCxnSpPr/>
          <p:nvPr/>
        </p:nvCxnSpPr>
        <p:spPr>
          <a:xfrm flipH="1">
            <a:off x="3367488" y="2760643"/>
            <a:ext cx="8264" cy="2181338"/>
          </a:xfrm>
          <a:prstGeom prst="straightConnector1">
            <a:avLst/>
          </a:prstGeom>
          <a:ln w="6350">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7543248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25</Slides>
  <Notes>1</Notes>
  <HiddenSlides>0</HiddenSlide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revision>1</cp:revision>
  <dcterms:created xsi:type="dcterms:W3CDTF">2024-04-03T15:24:29Z</dcterms:created>
  <dcterms:modified xsi:type="dcterms:W3CDTF">2024-05-21T19:47:40Z</dcterms:modified>
</cp:coreProperties>
</file>